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B71-6C34-4806-B529-3D755745A6CA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0D46-1649-409F-87A6-0C5302BB6ED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B71-6C34-4806-B529-3D755745A6CA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0D46-1649-409F-87A6-0C5302BB6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B71-6C34-4806-B529-3D755745A6CA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0D46-1649-409F-87A6-0C5302BB6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B71-6C34-4806-B529-3D755745A6CA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0D46-1649-409F-87A6-0C5302BB6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B71-6C34-4806-B529-3D755745A6CA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2D0D46-1649-409F-87A6-0C5302BB6E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B71-6C34-4806-B529-3D755745A6CA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0D46-1649-409F-87A6-0C5302BB6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B71-6C34-4806-B529-3D755745A6CA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0D46-1649-409F-87A6-0C5302BB6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B71-6C34-4806-B529-3D755745A6CA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0D46-1649-409F-87A6-0C5302BB6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B71-6C34-4806-B529-3D755745A6CA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0D46-1649-409F-87A6-0C5302BB6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B71-6C34-4806-B529-3D755745A6CA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0D46-1649-409F-87A6-0C5302BB6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B71-6C34-4806-B529-3D755745A6CA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0D46-1649-409F-87A6-0C5302BB6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A55B71-6C34-4806-B529-3D755745A6CA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2D0D46-1649-409F-87A6-0C5302BB6ED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РУХИ ЗЕМНОЇ КОРИ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6 </a:t>
            </a:r>
            <a:r>
              <a:rPr lang="ru-RU" b="1" dirty="0" err="1" smtClean="0"/>
              <a:t>клас</a:t>
            </a:r>
            <a:r>
              <a:rPr lang="ru-RU" b="1" dirty="0" smtClean="0"/>
              <a:t>. </a:t>
            </a:r>
            <a:r>
              <a:rPr lang="ru-RU" b="1" dirty="0" err="1" smtClean="0"/>
              <a:t>Географія</a:t>
            </a:r>
            <a:endParaRPr lang="ru-RU" b="1" dirty="0" smtClean="0"/>
          </a:p>
          <a:p>
            <a:r>
              <a:rPr lang="uk-UA" dirty="0" smtClean="0"/>
              <a:t>Вчитель </a:t>
            </a:r>
            <a:r>
              <a:rPr lang="uk-UA" dirty="0" err="1" smtClean="0"/>
              <a:t>Хильківської</a:t>
            </a:r>
            <a:r>
              <a:rPr lang="uk-UA" dirty="0" smtClean="0"/>
              <a:t> ЗОШ </a:t>
            </a:r>
            <a:r>
              <a:rPr lang="en-US" dirty="0" smtClean="0"/>
              <a:t>I-II</a:t>
            </a:r>
            <a:r>
              <a:rPr lang="uk-UA" dirty="0" smtClean="0"/>
              <a:t> ступенів Дятлов С.О.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-252536" y="178768"/>
            <a:ext cx="89232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Пояси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складчастості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сейсмічні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пояси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рухомі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ділянки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земної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кори,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які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межі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літосферних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плит.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найбільш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неспокійні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ділянки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нашої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планети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—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їхніх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межах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відбуваються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процеси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активного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вулканізму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землетруси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8883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476672"/>
            <a:ext cx="83159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Прийом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Картографічний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практикум»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1) За картою «Будова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земної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кори»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установіть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де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Землі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відбуваються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зустрічні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рухи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літосферних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плит,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приводять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утворення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велетенських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складок;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розходження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літосферних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плит,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приводить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утворення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серединно-океанічних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хребтів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занурення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океанічної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плити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материковою.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2)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Позначте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ці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місця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відповідними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умовними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позначеннями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3)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Підпишіть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назви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найбільших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літосферних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плит (Практична робота № 4).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7504" y="548680"/>
            <a:ext cx="918642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Заключне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слово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вчителя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внутрішніх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процесів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Землі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належать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рухи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літосферних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плит,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землетруси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вулканізм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Головна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причина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рухів</a:t>
            </a:r>
            <a:r>
              <a:rPr lang="ru-RU" sz="28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земної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кори 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переміщення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мантії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зумовлене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внутрішньою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енергією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планети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Знання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про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горизонтальні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вертикальні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рухи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земної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Кори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допомагають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зрозуміти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спрогнозувати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подальший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розвиток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нашої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планети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виявити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зони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землетрусів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вулканізму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908720"/>
            <a:ext cx="7740352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Очікувані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поглибити </a:t>
            </a:r>
            <a:r>
              <a:rPr lang="uk-UA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та систематизувати знання про рухи літосферних плит та їхні наслідки</a:t>
            </a: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аналізувати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причини та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наслідки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рухів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літосферних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плит;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за картою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називати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райони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взаємодії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літосферних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плит.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-108520" y="632302"/>
            <a:ext cx="919636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Прийом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Географічний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диктант»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Учені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вважають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колись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Землі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був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єдиний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материк...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Пангея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Земна кора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материків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складється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трьох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шарів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:...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осадового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гранітного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базальтового).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глибиною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температура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гірських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порід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...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підвищується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Еру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сучасного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називають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...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Кайнозойською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Астеносфера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частиною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...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мантії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Джерелом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енергії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рухає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літосферні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плити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...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внутрішнє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тепло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Землі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116632"/>
            <a:ext cx="859748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Тектоніка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— наука,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вивчає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особливості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будови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земної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кори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рухи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літосферних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плит.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8675" name="AutoShape 3" descr="Что такое тектоника плит? Как это работает? | New-Science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4" y="2060848"/>
            <a:ext cx="781813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7584874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187624" y="188640"/>
            <a:ext cx="64059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Прийом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«Шпаргалка»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17490" y="1844824"/>
            <a:ext cx="902651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Завдання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Працюючи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схемами атласу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відповідним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текстом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підручника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зробіть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«шпаргалку»,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характеризує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види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руху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літосферних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плит.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Фактично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діти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створюють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лист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опорних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сигналів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(ЛОС),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називаючи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«шпаргалкою»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та дозволивши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використовувати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час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відповіді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вчитель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створює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більш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близьку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за духом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школярів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психологічну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атмосферу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роботи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9928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984776" cy="28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31813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140968"/>
            <a:ext cx="4485878" cy="336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7504" y="404664"/>
            <a:ext cx="86025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Платформи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великі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відносно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стійкі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вирівняні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ділянки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земної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кори.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Платформи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складають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основу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літосферних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плит.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704856" cy="51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399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РУХИ ЗЕМНОЇ КОРИ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РУХИ ЗЕМНОЇ КОРИ</dc:title>
  <dc:creator>hmara_hmara@ukr.net</dc:creator>
  <cp:lastModifiedBy>hmara_hmara@ukr.net</cp:lastModifiedBy>
  <cp:revision>5</cp:revision>
  <dcterms:created xsi:type="dcterms:W3CDTF">2022-06-13T09:08:11Z</dcterms:created>
  <dcterms:modified xsi:type="dcterms:W3CDTF">2022-06-13T09:54:22Z</dcterms:modified>
</cp:coreProperties>
</file>