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j6GRh/LefdLSdsr6BN7pLxFC+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2357422" y="1500174"/>
            <a:ext cx="5429288" cy="1143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УРОКУ:</a:t>
            </a:r>
            <a:endParaRPr b="1" sz="4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071538" y="2857496"/>
            <a:ext cx="8286808" cy="3286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ДОДАВАННЯ ТА ВІДНІМАННЯ ДЕСЯТКОВИХ ДРОБІВ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Підготувала:</a:t>
            </a:r>
            <a:endParaRPr/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Макайда Алла Вікторівна,</a:t>
            </a:r>
            <a:endParaRPr/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учитель математики</a:t>
            </a:r>
            <a:endParaRPr/>
          </a:p>
          <a:p>
            <a:pPr indent="0" lvl="0" marL="0" rtl="0" algn="just">
              <a:spcBef>
                <a:spcPts val="48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b="1" lang="ru-RU" sz="24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Шишацького ліцею</a:t>
            </a:r>
            <a:endParaRPr b="1" sz="24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>
            <p:ph type="ctrTitle"/>
          </p:nvPr>
        </p:nvSpPr>
        <p:spPr>
          <a:xfrm>
            <a:off x="1357323" y="44624"/>
            <a:ext cx="6572263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1</a:t>
            </a:r>
            <a:endParaRPr/>
          </a:p>
        </p:txBody>
      </p:sp>
      <p:sp>
        <p:nvSpPr>
          <p:cNvPr id="151" name="Google Shape;151;p10"/>
          <p:cNvSpPr txBox="1"/>
          <p:nvPr>
            <p:ph idx="1" type="subTitle"/>
          </p:nvPr>
        </p:nvSpPr>
        <p:spPr>
          <a:xfrm>
            <a:off x="571472" y="1000108"/>
            <a:ext cx="8429684" cy="5000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Захар мріяв про акваріум із золотими рибками. На день народження йому подарували акваріум у вигляді прямокутного паралелепіпеда із вимірами 7 дм, 100 см і 0,6 м. Перед хлопцем постала задача: яку максимально можливу  кількість золотих рибок він зможе утримувати в цьому акваріумі, якщо вода становить 0,8 від  об’єму акваріума. (Норма води на 1 рибку 40 літрів).</a:t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56" name="Google Shape;15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1"/>
          <p:cNvSpPr txBox="1"/>
          <p:nvPr>
            <p:ph type="ctrTitle"/>
          </p:nvPr>
        </p:nvSpPr>
        <p:spPr>
          <a:xfrm>
            <a:off x="1714480" y="0"/>
            <a:ext cx="5857883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1"/>
          <p:cNvSpPr txBox="1"/>
          <p:nvPr>
            <p:ph idx="1" type="subTitle"/>
          </p:nvPr>
        </p:nvSpPr>
        <p:spPr>
          <a:xfrm>
            <a:off x="142844" y="714356"/>
            <a:ext cx="8715436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	a=7 дм, b=100 cм=10дм, c= 0,6 м=6дм.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V=abc=7*10*6=420 дм – об’єм акваріума.</a:t>
            </a:r>
            <a:endParaRPr b="1" sz="5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1 дм^3=1 л	 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420*0,8=336 дм^3=336 літрів – об’єм води в акваріумі.</a:t>
            </a:r>
            <a:endParaRPr b="1" sz="5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 336:40 = 8,4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– максимально можлива  кількість золотих рибок, які зможе утримувати в цьому акваріумі Захар.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Відповідь: 8 золотих рибок.</a:t>
            </a:r>
            <a:endParaRPr b="1" sz="51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63" name="Google Shape;16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>
            <p:ph type="ctrTitle"/>
          </p:nvPr>
        </p:nvSpPr>
        <p:spPr>
          <a:xfrm>
            <a:off x="1643042" y="285728"/>
            <a:ext cx="607219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lang="ru-RU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2</a:t>
            </a:r>
            <a:endParaRPr b="1" sz="48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12"/>
          <p:cNvSpPr txBox="1"/>
          <p:nvPr>
            <p:ph idx="1" type="subTitle"/>
          </p:nvPr>
        </p:nvSpPr>
        <p:spPr>
          <a:xfrm>
            <a:off x="285720" y="1142984"/>
            <a:ext cx="8714108" cy="41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None/>
            </a:pPr>
            <a:r>
              <a:rPr b="1" lang="ru-RU" sz="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Рекомендована температура 	води – a≤t≤b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(a і  b корені рівнянь).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1) (a-4,02)+7,18=25,16;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2) 8,4-(b-19,37)=1,77.</a:t>
            </a:r>
            <a:endParaRPr b="1"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429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>
            <p:ph type="ctrTitle"/>
          </p:nvPr>
        </p:nvSpPr>
        <p:spPr>
          <a:xfrm>
            <a:off x="1142976" y="142852"/>
            <a:ext cx="6715139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Розв’язання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3"/>
          <p:cNvSpPr txBox="1"/>
          <p:nvPr>
            <p:ph idx="1" type="subTitle"/>
          </p:nvPr>
        </p:nvSpPr>
        <p:spPr>
          <a:xfrm>
            <a:off x="857224" y="1000108"/>
            <a:ext cx="8001056" cy="1949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</a:t>
            </a: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a=22;   b=26.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40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Відповідь: від 22 до 26 градусів</a:t>
            </a:r>
            <a:endParaRPr b="1" sz="40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4"/>
          <p:cNvSpPr txBox="1"/>
          <p:nvPr>
            <p:ph type="ctrTitle"/>
          </p:nvPr>
        </p:nvSpPr>
        <p:spPr>
          <a:xfrm>
            <a:off x="15200" y="44624"/>
            <a:ext cx="9128799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lang="ru-RU" sz="4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3</a:t>
            </a:r>
            <a:endParaRPr b="1" sz="480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14"/>
          <p:cNvSpPr txBox="1"/>
          <p:nvPr>
            <p:ph idx="1" type="subTitle"/>
          </p:nvPr>
        </p:nvSpPr>
        <p:spPr>
          <a:xfrm>
            <a:off x="214314" y="928670"/>
            <a:ext cx="8858280" cy="294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ru-RU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Знайди значення t виразу зручним способом, використовуючи властивості віднімання:</a:t>
            </a:r>
            <a:endParaRPr b="1" sz="36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None/>
            </a:pPr>
            <a:r>
              <a:rPr b="1" lang="ru-RU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t=(24,546+0,92+0,08)-23,546.</a:t>
            </a:r>
            <a:endParaRPr b="1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5"/>
          <p:cNvSpPr txBox="1"/>
          <p:nvPr>
            <p:ph idx="1" type="subTitle"/>
          </p:nvPr>
        </p:nvSpPr>
        <p:spPr>
          <a:xfrm>
            <a:off x="1071538" y="1214422"/>
            <a:ext cx="7286676" cy="1000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None/>
            </a:pPr>
            <a:r>
              <a:rPr b="1" lang="ru-RU" sz="44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Відповідь: t = 2 хвилини</a:t>
            </a:r>
            <a:endParaRPr b="1" sz="44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90" name="Google Shape;19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6"/>
          <p:cNvSpPr txBox="1"/>
          <p:nvPr>
            <p:ph type="ctrTitle"/>
          </p:nvPr>
        </p:nvSpPr>
        <p:spPr>
          <a:xfrm>
            <a:off x="2428860" y="142852"/>
            <a:ext cx="7000891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Підсумок уроку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16"/>
          <p:cNvSpPr txBox="1"/>
          <p:nvPr>
            <p:ph idx="1" type="subTitle"/>
          </p:nvPr>
        </p:nvSpPr>
        <p:spPr>
          <a:xfrm>
            <a:off x="2357422" y="1124744"/>
            <a:ext cx="6679074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b="1" lang="ru-RU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 золоту рибку складають казки, часто називають її королевою підводного царства. </a:t>
            </a:r>
            <a:endParaRPr b="1" sz="3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703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b="1" lang="ru-RU" sz="3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Казкова героїня допомогла нам пригадати,  що ж таке прямокутний паралелепіпед; вирахувати, скільки її друзів можна поселити у акваріумі-паралелепіпеді та розвивати навики додавання та віднімання десяткових дробів.</a:t>
            </a:r>
            <a:endParaRPr b="1" sz="3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84505" lvl="0" marL="74295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Noto Sans Symbols"/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97" name="Google Shape;19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 txBox="1"/>
          <p:nvPr>
            <p:ph type="ctrTitle"/>
          </p:nvPr>
        </p:nvSpPr>
        <p:spPr>
          <a:xfrm>
            <a:off x="3428992" y="142852"/>
            <a:ext cx="5429255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Домашнє завдання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17"/>
          <p:cNvSpPr txBox="1"/>
          <p:nvPr>
            <p:ph idx="1" type="subTitle"/>
          </p:nvPr>
        </p:nvSpPr>
        <p:spPr>
          <a:xfrm>
            <a:off x="2857488" y="1285860"/>
            <a:ext cx="6143668" cy="4248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lang="ru-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Скласти завдання по темі «Додавання та віднімання десяткових дробів» з використанням чисел, які зустрічаються у розділі «Цікаві факти про </a:t>
            </a:r>
            <a:r>
              <a:rPr b="1" lang="ru-RU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ЗОЛОТУ РИБКУ</a:t>
            </a:r>
            <a:r>
              <a:rPr b="1" lang="ru-RU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F:\Урок з математики Пано\zolota-rybka-oranda.jpg" id="200" name="Google Shape;20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0628" y="5143512"/>
            <a:ext cx="2255520" cy="1493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205" name="Google Shape;20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8"/>
          <p:cNvSpPr txBox="1"/>
          <p:nvPr/>
        </p:nvSpPr>
        <p:spPr>
          <a:xfrm>
            <a:off x="1375148" y="2500306"/>
            <a:ext cx="67687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ЗА УВАГУ!!!</a:t>
            </a:r>
            <a:endParaRPr b="1" i="0" sz="4800" u="none" cap="none" strike="noStrike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ctrTitle"/>
          </p:nvPr>
        </p:nvSpPr>
        <p:spPr>
          <a:xfrm>
            <a:off x="2857488" y="928670"/>
            <a:ext cx="514356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000"/>
              <a:buFont typeface="Times New Roman"/>
              <a:buNone/>
            </a:pPr>
            <a:r>
              <a:rPr b="1" lang="ru-RU" sz="40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ДЕВІЗ УРОКУ:</a:t>
            </a:r>
            <a:endParaRPr b="1" sz="40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2"/>
          <p:cNvSpPr txBox="1"/>
          <p:nvPr>
            <p:ph idx="1" type="subTitle"/>
          </p:nvPr>
        </p:nvSpPr>
        <p:spPr>
          <a:xfrm>
            <a:off x="1071538" y="2571744"/>
            <a:ext cx="8178132" cy="1722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None/>
            </a:pPr>
            <a:r>
              <a:rPr b="1" lang="ru-RU" sz="4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«СТАРАЙСЯ І ТИ ДОСЯГНЕШ УСПІХУ»</a:t>
            </a:r>
            <a:endParaRPr b="1" sz="4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3"/>
          <p:cNvSpPr txBox="1"/>
          <p:nvPr>
            <p:ph type="ctrTitle"/>
          </p:nvPr>
        </p:nvSpPr>
        <p:spPr>
          <a:xfrm>
            <a:off x="2357422" y="71414"/>
            <a:ext cx="6317894" cy="1142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Times New Roman"/>
              <a:buNone/>
            </a:pPr>
            <a:r>
              <a:rPr b="1" lang="ru-RU" sz="36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СТРУКТУРА УРОКУ</a:t>
            </a:r>
            <a:endParaRPr b="1" sz="36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3"/>
          <p:cNvSpPr txBox="1"/>
          <p:nvPr>
            <p:ph idx="1" type="subTitle"/>
          </p:nvPr>
        </p:nvSpPr>
        <p:spPr>
          <a:xfrm>
            <a:off x="2143108" y="1285860"/>
            <a:ext cx="7143768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Організаційний етап ( 3 хв).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Перевірка ДЗ (16 хв).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Розв’язування задач і вправ </a:t>
            </a:r>
            <a:endParaRPr b="1">
              <a:solidFill>
                <a:srgbClr val="0000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дії з десятковими дробами (22 хв).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Підведення підсумків (3 хв).</a:t>
            </a:r>
            <a:endParaRPr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Clr>
                <a:srgbClr val="000099"/>
              </a:buClr>
              <a:buSzPts val="3200"/>
              <a:buNone/>
            </a:pPr>
            <a:r>
              <a:rPr b="1" lang="ru-RU">
                <a:solidFill>
                  <a:srgbClr val="0000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Повідомлення ДЗ (1 хв).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>
            <p:ph type="ctrTitle"/>
          </p:nvPr>
        </p:nvSpPr>
        <p:spPr>
          <a:xfrm>
            <a:off x="2500298" y="142852"/>
            <a:ext cx="6785282" cy="1080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Times New Roman"/>
              <a:buNone/>
            </a:pPr>
            <a:r>
              <a:rPr b="1" lang="ru-RU" sz="4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березня </a:t>
            </a:r>
            <a:r>
              <a:rPr b="1" lang="ru-RU" sz="4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br>
              <a:rPr b="1" lang="ru-RU" sz="4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ru-RU" sz="4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Всесвітній день казки</a:t>
            </a:r>
            <a:endParaRPr b="1" sz="420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4"/>
          <p:cNvSpPr txBox="1"/>
          <p:nvPr>
            <p:ph idx="1" type="subTitle"/>
          </p:nvPr>
        </p:nvSpPr>
        <p:spPr>
          <a:xfrm>
            <a:off x="2143108" y="1714488"/>
            <a:ext cx="6858048" cy="4874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b="1" lang="ru-RU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Твір Оксани Іваненко «Казка про золоту рибку».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b="1" lang="ru-RU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Текст казки за посиланням </a:t>
            </a:r>
            <a:r>
              <a:rPr b="1" lang="ru-RU" sz="4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https://www.ukrlib.com.ua/books/printit.php?tid=16050</a:t>
            </a:r>
            <a:endParaRPr b="1" sz="4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ru-RU" sz="4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 зустрітися з головною героїнею переходимо за посиланням:</a:t>
            </a:r>
            <a:endParaRPr/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b="1" lang="ru-RU" sz="480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https://docs.google.com/spreadsheets/d/1yfM4SHcql0VBHz8De47c5OMNROqmNF0z/copy</a:t>
            </a:r>
            <a:endParaRPr b="1" sz="4800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morskoje-dno.jpg"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4">
            <a:alphaModFix/>
          </a:blip>
          <a:srcRect b="19452" l="2302" r="59489" t="24448"/>
          <a:stretch/>
        </p:blipFill>
        <p:spPr>
          <a:xfrm>
            <a:off x="1785918" y="571480"/>
            <a:ext cx="585791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6"/>
          <p:cNvSpPr txBox="1"/>
          <p:nvPr>
            <p:ph type="ctrTitle"/>
          </p:nvPr>
        </p:nvSpPr>
        <p:spPr>
          <a:xfrm>
            <a:off x="2285983" y="214290"/>
            <a:ext cx="6858017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Цікаві факти про золоту рибку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6"/>
          <p:cNvSpPr txBox="1"/>
          <p:nvPr>
            <p:ph idx="1" type="subTitle"/>
          </p:nvPr>
        </p:nvSpPr>
        <p:spPr>
          <a:xfrm>
            <a:off x="2108306" y="1142984"/>
            <a:ext cx="7035694" cy="54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Найдавніші відомості про золотих рибок з’явилися в Китаї у VI ст. до н. е.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сприятливих умов золота рибка може жити до 30-40 років – довше, ніж більшість інших акваріумних риб.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Золоті рибки здатні прожити без їжі 2-3 тижні. Але ставити подібні експерименти, звичайно ж, не варто.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цих рибок немає шлунка. Взагалі.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Уся їжа перетравлюється у них у тонкій кишці.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них є зуби, але розташовані вони в глибині глотки.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Живуть вони тільки в прісній воді.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⮚"/>
            </a:pPr>
            <a:r>
              <a:rPr b="1" lang="ru-RU" sz="55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Золоті рибки є родичами карасів. За дослідженнями золоті з’явились після схрещення карася і карпа.</a:t>
            </a:r>
            <a:endParaRPr/>
          </a:p>
          <a:p>
            <a:pPr indent="0" lvl="0" marL="0" rtl="0" algn="just">
              <a:spcBef>
                <a:spcPts val="38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25" name="Google Shape;12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>
            <p:ph type="ctrTitle"/>
          </p:nvPr>
        </p:nvSpPr>
        <p:spPr>
          <a:xfrm>
            <a:off x="2214546" y="214290"/>
            <a:ext cx="6858048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Цікаві факти про золоту рибку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7"/>
          <p:cNvSpPr txBox="1"/>
          <p:nvPr>
            <p:ph idx="1" type="subTitle"/>
          </p:nvPr>
        </p:nvSpPr>
        <p:spPr>
          <a:xfrm>
            <a:off x="2214546" y="1071546"/>
            <a:ext cx="6785282" cy="5184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Китаї золота рибка є символом вдачі.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Золоті рибки відрізняються чудовим нюхом. Вони здатні відчути їжу у воді на величезній відстані.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відміну від більшості риб, зір у золотих рибок чудовий – вони розрізняють кольори навіть краще, ніж люди.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 здатні витримувати дуже низькі температура – аж до 0 градусів.</a:t>
            </a:r>
            <a:endParaRPr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Noto Sans Symbols"/>
              <a:buChar char="⮚"/>
            </a:pPr>
            <a:r>
              <a:rPr b="1" lang="ru-RU" sz="28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Золоті рибки, що живуть в ставках і річках, на зиму впадають у сплячку.</a:t>
            </a:r>
            <a:endParaRPr b="1" sz="2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32" name="Google Shape;13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type="ctrTitle"/>
          </p:nvPr>
        </p:nvSpPr>
        <p:spPr>
          <a:xfrm>
            <a:off x="2428861" y="142852"/>
            <a:ext cx="6715139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Цікаві факти про золоту рибку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8"/>
          <p:cNvSpPr txBox="1"/>
          <p:nvPr>
            <p:ph idx="1" type="subTitle"/>
          </p:nvPr>
        </p:nvSpPr>
        <p:spPr>
          <a:xfrm>
            <a:off x="1928794" y="1571612"/>
            <a:ext cx="6964256" cy="5526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/>
          </a:bodyPr>
          <a:lstStyle/>
          <a:p>
            <a:pPr indent="-153828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Times New Roman"/>
              <a:buChar char="●"/>
            </a:pPr>
            <a:r>
              <a:rPr b="1" lang="ru-RU" sz="51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Всупереч поширеній думці, термін їх пам’яті знаходиться далеко за межами трьох секунд.</a:t>
            </a:r>
            <a:endParaRPr/>
          </a:p>
          <a:p>
            <a:pPr indent="-31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●"/>
            </a:pPr>
            <a:r>
              <a:rPr b="1" lang="ru-RU" sz="51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Красивий наростень у селекційно виведеного різновида золотої рибки – оранди або червоної шапочки – є бородавкою.</a:t>
            </a:r>
            <a:endParaRPr/>
          </a:p>
          <a:p>
            <a:pPr indent="-31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●"/>
            </a:pPr>
            <a:r>
              <a:rPr b="1" lang="ru-RU" sz="51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Запущені у водойми акваріумні золоті рибки стають злісними шкідниками і можуть виростати до величезних розмірів.</a:t>
            </a:r>
            <a:endParaRPr/>
          </a:p>
          <a:p>
            <a:pPr indent="-31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●"/>
            </a:pPr>
            <a:r>
              <a:rPr b="1" lang="ru-RU" sz="51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Золота рибка може вирости до 58 сантиметрів в довжину і важити 3 кілограми, хоча це буває дуже рідко.</a:t>
            </a:r>
            <a:endParaRPr/>
          </a:p>
          <a:p>
            <a:pPr indent="0" lvl="0" marL="0" rtl="0" algn="just">
              <a:spcBef>
                <a:spcPts val="456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t/>
            </a:r>
            <a:endParaRPr b="1" sz="4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Урок з математики Пано\1579207682_28-44.jpg"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"/>
          <p:cNvSpPr txBox="1"/>
          <p:nvPr>
            <p:ph type="ctrTitle"/>
          </p:nvPr>
        </p:nvSpPr>
        <p:spPr>
          <a:xfrm>
            <a:off x="2143076" y="285728"/>
            <a:ext cx="7000924" cy="936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b="1" lang="ru-RU"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Цікаві факти про золоту рибку</a:t>
            </a:r>
            <a:endParaRPr b="1" sz="4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9"/>
          <p:cNvSpPr txBox="1"/>
          <p:nvPr>
            <p:ph idx="1" type="subTitle"/>
          </p:nvPr>
        </p:nvSpPr>
        <p:spPr>
          <a:xfrm>
            <a:off x="1785918" y="1214422"/>
            <a:ext cx="717857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None/>
            </a:pPr>
            <a:r>
              <a:rPr b="1" lang="ru-RU" sz="51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ru-RU" sz="51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Золота рибка може мати дуже різноманітне забарвлення: блакитне, чорне, бронзове, плямисте… Але червоно-золотий колір є найпопулярнішим.</a:t>
            </a:r>
            <a:endParaRPr b="1" sz="48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золота рибка оранда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1670" y="3500438"/>
            <a:ext cx="2357454" cy="13613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золота рибка" id="143" name="Google Shape;14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7686" y="5286388"/>
            <a:ext cx="2286016" cy="135732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золота рибка телескоп" id="144" name="Google Shape;144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264" y="3500438"/>
            <a:ext cx="2281456" cy="143275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2022-06-06T10:40:13Z</dcterms:created>
  <dc:creator>Серж</dc:creator>
</cp:coreProperties>
</file>