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21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18CC1-B034-4C98-8230-B31860115EB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AEF7-C9A1-4E24-A68D-D67D8618634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uk-UA" dirty="0"/>
              <a:t>Закони додавання переміщень і швидкостей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797152"/>
            <a:ext cx="3598168" cy="122413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r"/>
            <a:endParaRPr lang="uk-UA" sz="1800" dirty="0">
              <a:solidFill>
                <a:schemeClr val="tx1"/>
              </a:solidFill>
            </a:endParaRPr>
          </a:p>
          <a:p>
            <a:pPr algn="r"/>
            <a:r>
              <a:rPr lang="uk-UA" sz="1800" dirty="0">
                <a:solidFill>
                  <a:schemeClr val="tx1"/>
                </a:solidFill>
              </a:rPr>
              <a:t>Іваненко В.І., вчитель фізики </a:t>
            </a:r>
          </a:p>
          <a:p>
            <a:pPr algn="r"/>
            <a:r>
              <a:rPr lang="uk-UA" sz="1800" dirty="0" err="1">
                <a:solidFill>
                  <a:schemeClr val="tx1"/>
                </a:solidFill>
              </a:rPr>
              <a:t>Головачанського</a:t>
            </a:r>
            <a:r>
              <a:rPr lang="uk-UA" sz="1800" dirty="0">
                <a:solidFill>
                  <a:schemeClr val="tx1"/>
                </a:solidFill>
              </a:rPr>
              <a:t> КЗЗСО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oba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728" y="381392"/>
            <a:ext cx="7659695" cy="5744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Зміна положення тіла відносно інших тіл</a:t>
            </a:r>
            <a:endParaRPr lang="ru-RU" dirty="0"/>
          </a:p>
        </p:txBody>
      </p:sp>
      <p:pic>
        <p:nvPicPr>
          <p:cNvPr id="2050" name="Picture 2" descr="C:\Users\boba\Desktop\fizika-10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26729"/>
          <a:stretch>
            <a:fillRect/>
          </a:stretch>
        </p:blipFill>
        <p:spPr bwMode="auto">
          <a:xfrm>
            <a:off x="847444" y="2204864"/>
            <a:ext cx="7668201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oba\Desktop\images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7269654" cy="5445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9412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Закон додавання переміщень і швидкостей</a:t>
            </a:r>
            <a:endParaRPr lang="ru-RU" dirty="0"/>
          </a:p>
        </p:txBody>
      </p:sp>
      <p:pic>
        <p:nvPicPr>
          <p:cNvPr id="4098" name="Picture 2" descr="C:\Users\boba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236" t="18133" r="5850" b="10272"/>
          <a:stretch>
            <a:fillRect/>
          </a:stretch>
        </p:blipFill>
        <p:spPr bwMode="auto">
          <a:xfrm>
            <a:off x="438741" y="1412776"/>
            <a:ext cx="80648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boba\Desktop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686" y="363390"/>
            <a:ext cx="8215938" cy="6161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25</Words>
  <Application>Microsoft Office PowerPoint</Application>
  <PresentationFormat>Екран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Закони додавання переміщень і швидкостей</vt:lpstr>
      <vt:lpstr>Презентація PowerPoint</vt:lpstr>
      <vt:lpstr>Зміна положення тіла відносно інших тіл</vt:lpstr>
      <vt:lpstr>Презентація PowerPoint</vt:lpstr>
      <vt:lpstr>Закон додавання переміщень і швидкостей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Закони додавання переміщень і швидкостей</dc:title>
  <dc:creator>Пользователь Windows</dc:creator>
  <cp:lastModifiedBy>МЛ</cp:lastModifiedBy>
  <cp:revision>8</cp:revision>
  <dcterms:created xsi:type="dcterms:W3CDTF">2022-05-24T03:36:13Z</dcterms:created>
  <dcterms:modified xsi:type="dcterms:W3CDTF">2022-05-27T08:36:02Z</dcterms:modified>
</cp:coreProperties>
</file>