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8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02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5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3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30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36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5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3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6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36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7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15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7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8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1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6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836E73-5035-4BBA-9930-D0B27BAF8BFF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B640AF-255C-4B7C-8C8B-081BFB621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6221" y="91389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4000" b="1" dirty="0" err="1"/>
              <a:t>Узагальнення</a:t>
            </a:r>
            <a:r>
              <a:rPr lang="ru-RU" sz="4000" b="1" dirty="0"/>
              <a:t> й </a:t>
            </a:r>
            <a:r>
              <a:rPr lang="ru-RU" sz="4000" b="1" dirty="0" err="1"/>
              <a:t>систематизація</a:t>
            </a:r>
            <a:r>
              <a:rPr lang="ru-RU" sz="4000" b="1" dirty="0"/>
              <a:t> </a:t>
            </a:r>
            <a:r>
              <a:rPr lang="ru-RU" sz="4000" b="1" dirty="0" err="1"/>
              <a:t>знань</a:t>
            </a:r>
            <a:r>
              <a:rPr lang="ru-RU" sz="4000" b="1" dirty="0"/>
              <a:t> з теми </a:t>
            </a:r>
            <a:r>
              <a:rPr lang="ru-RU" sz="4000" b="1" dirty="0" smtClean="0"/>
              <a:t>«</a:t>
            </a:r>
            <a:r>
              <a:rPr lang="ru-RU" sz="4000" b="1" dirty="0"/>
              <a:t>Земля як планета»</a:t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47" y="2358846"/>
            <a:ext cx="5909560" cy="39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160" y="644577"/>
            <a:ext cx="4820587" cy="121420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«Так» чи «Ні»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4517" y="1423312"/>
            <a:ext cx="10747949" cy="4855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Лінії на карті та глобусі, що проведені паралельно екватору називаються </a:t>
            </a: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меридіанами.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Материки- це величезні ділянки суходолу, оточені з усіх боків водою. </a:t>
            </a: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На земній кулі налічується 6 материків. </a:t>
            </a:r>
            <a:endParaRPr lang="uk-UA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Ми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проживаємо в частині світу, яка називається </a:t>
            </a: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Євразія.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Світовий океан складається з чотирьох океанів: Тихого, Індійського, Атлантичного і Північного Льодовитого. 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Увесь земний суходіл ділять на 7 частин </a:t>
            </a: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світу.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Гори на карті позначають жовтим кольором. </a:t>
            </a:r>
            <a:endParaRPr lang="uk-UA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Водойми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на карті та глобусі зображають синім кольором. 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Найхолоднішим материком є материк Північна </a:t>
            </a: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Америка.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Північна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Америка і Південна Америка – два материка, що утворюють одну частину </a:t>
            </a: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світу.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Найменший </a:t>
            </a:r>
            <a:r>
              <a:rPr lang="uk-U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материк – </a:t>
            </a: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Антарктида.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uk-UA" sz="2000" b="1" dirty="0" smtClean="0">
                <a:ea typeface="Calibri" panose="020F0502020204030204" pitchFamily="34" charset="0"/>
              </a:rPr>
              <a:t> Найжаркішим </a:t>
            </a:r>
            <a:r>
              <a:rPr lang="uk-UA" sz="2000" b="1" dirty="0">
                <a:ea typeface="Calibri" panose="020F0502020204030204" pitchFamily="34" charset="0"/>
              </a:rPr>
              <a:t>материком на земній кулі є материк </a:t>
            </a:r>
            <a:r>
              <a:rPr lang="uk-UA" sz="2000" b="1" dirty="0" smtClean="0">
                <a:ea typeface="Calibri" panose="020F0502020204030204" pitchFamily="34" charset="0"/>
              </a:rPr>
              <a:t>Африка</a:t>
            </a:r>
            <a:r>
              <a:rPr lang="uk-UA" sz="2400" b="1" dirty="0" smtClean="0">
                <a:ea typeface="Calibri" panose="020F0502020204030204" pitchFamily="34" charset="0"/>
              </a:rPr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8774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106" y="1173202"/>
            <a:ext cx="9601196" cy="4781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Картографічний</a:t>
            </a:r>
            <a:r>
              <a:rPr lang="ru-RU" b="1" dirty="0">
                <a:solidFill>
                  <a:srgbClr val="FF0000"/>
                </a:solidFill>
              </a:rPr>
              <a:t> практикум»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79" y="1651379"/>
            <a:ext cx="7867650" cy="44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5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510" y="569626"/>
            <a:ext cx="9601196" cy="60710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Фізкультхвилинка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уханк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5201" y="1107926"/>
            <a:ext cx="9433220" cy="53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C000"/>
                </a:solidFill>
              </a:rPr>
              <a:t>Станція «Хімічна»</a:t>
            </a:r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760" y="2406037"/>
            <a:ext cx="4001007" cy="40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8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9" y="665826"/>
            <a:ext cx="4561500" cy="54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uk-UA" b="1" dirty="0">
                <a:solidFill>
                  <a:srgbClr val="00B050"/>
                </a:solidFill>
              </a:rPr>
              <a:t>Станція «Екологічна»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b="1" dirty="0">
                <a:solidFill>
                  <a:srgbClr val="0070C0"/>
                </a:solidFill>
              </a:rPr>
              <a:t>Вправа «Крапля води» </a:t>
            </a:r>
            <a:endParaRPr lang="ru-RU" sz="32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892" y="2413416"/>
            <a:ext cx="3743557" cy="38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Вправа «Крапля води»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/>
              <a:t>Запитання для обговорення:</a:t>
            </a:r>
            <a:endParaRPr lang="ru-RU" sz="3200" b="1" dirty="0"/>
          </a:p>
          <a:p>
            <a:pPr marL="0" indent="0">
              <a:buNone/>
            </a:pPr>
            <a:r>
              <a:rPr lang="uk-UA" sz="3200" b="1" dirty="0" smtClean="0"/>
              <a:t>1</a:t>
            </a:r>
            <a:r>
              <a:rPr lang="uk-UA" sz="3200" b="1" dirty="0"/>
              <a:t>. Чому вода є важливою для життя та виживання?</a:t>
            </a:r>
            <a:endParaRPr lang="ru-RU" sz="3200" b="1" dirty="0"/>
          </a:p>
          <a:p>
            <a:pPr marL="0" indent="0">
              <a:buNone/>
            </a:pPr>
            <a:r>
              <a:rPr lang="uk-UA" sz="3200" b="1" dirty="0"/>
              <a:t>2. Якою має бути вода, щоб бути корисною?</a:t>
            </a:r>
            <a:endParaRPr lang="ru-RU" sz="3200" b="1" dirty="0"/>
          </a:p>
          <a:p>
            <a:pPr marL="0" indent="0">
              <a:buNone/>
            </a:pPr>
            <a:r>
              <a:rPr lang="uk-UA" sz="3200" b="1" dirty="0"/>
              <a:t>3. Чи всі люди на планеті Земля мають доступ до чистої води, чому?</a:t>
            </a:r>
            <a:endParaRPr lang="ru-RU" sz="3200" b="1" dirty="0"/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649168"/>
            <a:ext cx="1745639" cy="17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9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1" dirty="0"/>
              <a:t>Які у Вас враження від нашої мандрівки?</a:t>
            </a:r>
            <a:endParaRPr lang="ru-RU" sz="3200" b="1" dirty="0"/>
          </a:p>
          <a:p>
            <a:r>
              <a:rPr lang="uk-UA" sz="3200" b="1" dirty="0"/>
              <a:t>Що найбільше Вам сподобалося на </a:t>
            </a:r>
            <a:r>
              <a:rPr lang="uk-UA" sz="3200" b="1" dirty="0" err="1"/>
              <a:t>уроці</a:t>
            </a:r>
            <a:r>
              <a:rPr lang="uk-UA" sz="3200" b="1" dirty="0"/>
              <a:t>?</a:t>
            </a:r>
            <a:endParaRPr lang="ru-RU" sz="3200" b="1" dirty="0"/>
          </a:p>
          <a:p>
            <a:r>
              <a:rPr lang="uk-UA" sz="3200" b="1" dirty="0"/>
              <a:t>Які труднощі у Вас виникли?</a:t>
            </a:r>
            <a:endParaRPr lang="ru-RU" sz="32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657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/>
              <a:t>Повторити параграфи з теми «Земля як планета»</a:t>
            </a:r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6733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364" y="982132"/>
            <a:ext cx="6879234" cy="1303867"/>
          </a:xfrm>
        </p:spPr>
        <p:txBody>
          <a:bodyPr/>
          <a:lstStyle/>
          <a:p>
            <a:r>
              <a:rPr lang="ru-RU" b="1" dirty="0" err="1" smtClean="0"/>
              <a:t>Прийом</a:t>
            </a:r>
            <a:r>
              <a:rPr lang="ru-RU" b="1" dirty="0" smtClean="0"/>
              <a:t> «Рюкзак»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708" y="1244184"/>
            <a:ext cx="3930043" cy="49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0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37162"/>
            <a:ext cx="9601196" cy="1303867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3"/>
                </a:solidFill>
              </a:rPr>
              <a:t>Станція</a:t>
            </a:r>
            <a:r>
              <a:rPr lang="ru-RU" b="1" dirty="0" smtClean="0">
                <a:solidFill>
                  <a:schemeClr val="accent3"/>
                </a:solidFill>
              </a:rPr>
              <a:t> «</a:t>
            </a:r>
            <a:r>
              <a:rPr lang="ru-RU" b="1" dirty="0" err="1" smtClean="0">
                <a:solidFill>
                  <a:schemeClr val="accent3"/>
                </a:solidFill>
              </a:rPr>
              <a:t>Астрономічна</a:t>
            </a:r>
            <a:r>
              <a:rPr lang="ru-RU" b="1" dirty="0" smtClean="0">
                <a:solidFill>
                  <a:schemeClr val="accent3"/>
                </a:solidFill>
              </a:rPr>
              <a:t>»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148" y="2241029"/>
            <a:ext cx="6727096" cy="39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9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698" y="1349768"/>
            <a:ext cx="9601196" cy="56185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Анкета  планети Земля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352" y="2661863"/>
            <a:ext cx="9601196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«Анкета </a:t>
            </a:r>
            <a:r>
              <a:rPr lang="ru-RU" dirty="0" err="1" smtClean="0"/>
              <a:t>планети</a:t>
            </a:r>
            <a:r>
              <a:rPr lang="ru-RU" dirty="0" smtClean="0"/>
              <a:t> Земля»</a:t>
            </a:r>
          </a:p>
          <a:p>
            <a:r>
              <a:rPr lang="ru-RU" dirty="0" err="1" smtClean="0"/>
              <a:t>Ім’я</a:t>
            </a:r>
            <a:r>
              <a:rPr lang="ru-RU" dirty="0"/>
              <a:t>________________________________           </a:t>
            </a:r>
            <a:r>
              <a:rPr lang="ru-RU" dirty="0" err="1"/>
              <a:t>Супутник</a:t>
            </a:r>
            <a:r>
              <a:rPr lang="ru-RU" dirty="0"/>
              <a:t>________________</a:t>
            </a:r>
          </a:p>
          <a:p>
            <a:r>
              <a:rPr lang="ru-RU" dirty="0"/>
              <a:t>Адреса: _____________________________           Форма__________________</a:t>
            </a:r>
          </a:p>
          <a:p>
            <a:r>
              <a:rPr lang="ru-RU" dirty="0"/>
              <a:t>Система____________________________             </a:t>
            </a:r>
            <a:r>
              <a:rPr lang="ru-RU" dirty="0" err="1"/>
              <a:t>Радіус</a:t>
            </a:r>
            <a:r>
              <a:rPr lang="ru-RU" dirty="0"/>
              <a:t>__________________</a:t>
            </a:r>
          </a:p>
          <a:p>
            <a:r>
              <a:rPr lang="ru-RU" dirty="0"/>
              <a:t>Галактика__________________________             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_______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506" y="599528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1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«Знайди на глобусі...»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13" y="2385251"/>
            <a:ext cx="6699274" cy="39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1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Доповни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речення</a:t>
            </a:r>
            <a:r>
              <a:rPr lang="ru-RU" b="1" dirty="0">
                <a:solidFill>
                  <a:srgbClr val="0070C0"/>
                </a:solidFill>
              </a:rPr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9253" y="2533339"/>
            <a:ext cx="10118360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вважали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Земля _________________________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нерухома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часом люди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переконалися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Земля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кулясту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форму, але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тривалий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впевнені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_________________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обертається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навколо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_______________.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Насправді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Земля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обертається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навколо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Сонця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робить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повний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оберт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за _______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діб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рухом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пов’язана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зміна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__________________________.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Навколо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власної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осі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Земля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робить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оберт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__________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години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рухом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пов’язана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зміна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_____________ і ________.         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7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«Знайди пару»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433" y="2631883"/>
            <a:ext cx="10463133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Ядро                     А </a:t>
            </a:r>
            <a:r>
              <a:rPr lang="ru-RU" dirty="0"/>
              <a:t>Тверда </a:t>
            </a:r>
            <a:r>
              <a:rPr lang="ru-RU" dirty="0" err="1"/>
              <a:t>оболонка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Мантія</a:t>
            </a:r>
            <a:r>
              <a:rPr lang="ru-RU" dirty="0"/>
              <a:t>                  </a:t>
            </a:r>
            <a:r>
              <a:rPr lang="ru-RU" dirty="0" smtClean="0"/>
              <a:t>Б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 smtClean="0"/>
              <a:t>, </a:t>
            </a:r>
            <a:r>
              <a:rPr lang="ru-RU" dirty="0" err="1" smtClean="0"/>
              <a:t>товща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становить </a:t>
            </a:r>
            <a:r>
              <a:rPr lang="ru-RU" dirty="0" err="1" smtClean="0"/>
              <a:t>від</a:t>
            </a:r>
            <a:r>
              <a:rPr lang="ru-RU" dirty="0" smtClean="0"/>
              <a:t> 5 до 70 км</a:t>
            </a:r>
          </a:p>
          <a:p>
            <a:pPr marL="0" indent="0">
              <a:buNone/>
            </a:pPr>
            <a:r>
              <a:rPr lang="ru-RU" dirty="0" smtClean="0"/>
              <a:t>3. Земна кора           В Центральна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Літосфера</a:t>
            </a:r>
            <a:r>
              <a:rPr lang="ru-RU" dirty="0"/>
              <a:t>             </a:t>
            </a:r>
            <a:r>
              <a:rPr lang="ru-RU" dirty="0" smtClean="0"/>
              <a:t>Г </a:t>
            </a:r>
            <a:r>
              <a:rPr lang="ru-RU" dirty="0" err="1"/>
              <a:t>Найбільша</a:t>
            </a:r>
            <a:r>
              <a:rPr lang="ru-RU" dirty="0"/>
              <a:t> за </a:t>
            </a:r>
            <a:r>
              <a:rPr lang="ru-RU" dirty="0" err="1"/>
              <a:t>об’ємом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88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9816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Німий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малюнок</a:t>
            </a:r>
            <a:r>
              <a:rPr lang="ru-RU" b="1" dirty="0">
                <a:solidFill>
                  <a:srgbClr val="0070C0"/>
                </a:solidFill>
              </a:rPr>
              <a:t>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647033"/>
            <a:ext cx="9601196" cy="47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5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Станція «Географічна»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19" y="2445173"/>
            <a:ext cx="5011945" cy="39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20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235</TotalTime>
  <Words>405</Words>
  <Application>Microsoft Office PowerPoint</Application>
  <PresentationFormat>Широкоэкранный</PresentationFormat>
  <Paragraphs>47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Натуральные материалы</vt:lpstr>
      <vt:lpstr>Узагальнення й систематизація знань з теми «Земля як планета» </vt:lpstr>
      <vt:lpstr>Прийом «Рюкзак»</vt:lpstr>
      <vt:lpstr>Станція «Астрономічна»</vt:lpstr>
      <vt:lpstr>Анкета  планети Земля</vt:lpstr>
      <vt:lpstr>«Знайди на глобусі...» </vt:lpstr>
      <vt:lpstr> «Доповни речення» </vt:lpstr>
      <vt:lpstr>«Знайди пару»</vt:lpstr>
      <vt:lpstr>«Німий малюнок» </vt:lpstr>
      <vt:lpstr>Станція «Географічна»</vt:lpstr>
      <vt:lpstr>«Так» чи «Ні» </vt:lpstr>
      <vt:lpstr>«Картографічний практикум»  </vt:lpstr>
      <vt:lpstr>Фізкультхвилинка </vt:lpstr>
      <vt:lpstr>Станція «Хімічна» </vt:lpstr>
      <vt:lpstr>Презентация PowerPoint</vt:lpstr>
      <vt:lpstr> Станція «Екологічна»</vt:lpstr>
      <vt:lpstr>Вправа «Крапля води»  </vt:lpstr>
      <vt:lpstr>Презентация PowerPoint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2022-04-30T16:41:44Z</dcterms:created>
  <dcterms:modified xsi:type="dcterms:W3CDTF">2022-04-30T20:46:30Z</dcterms:modified>
</cp:coreProperties>
</file>