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70" r:id="rId4"/>
    <p:sldId id="271" r:id="rId5"/>
    <p:sldId id="272" r:id="rId6"/>
    <p:sldId id="273" r:id="rId7"/>
    <p:sldId id="274" r:id="rId8"/>
    <p:sldId id="275" r:id="rId9"/>
    <p:sldId id="264" r:id="rId10"/>
    <p:sldId id="262" r:id="rId11"/>
    <p:sldId id="265" r:id="rId12"/>
    <p:sldId id="266" r:id="rId13"/>
    <p:sldId id="260" r:id="rId14"/>
    <p:sldId id="267" r:id="rId15"/>
    <p:sldId id="268" r:id="rId16"/>
    <p:sldId id="269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4374A"/>
    <a:srgbClr val="3399FF"/>
    <a:srgbClr val="666699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57" d="100"/>
          <a:sy n="57" d="100"/>
        </p:scale>
        <p:origin x="-14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36912"/>
            <a:ext cx="5652120" cy="1584176"/>
          </a:xfrm>
        </p:spPr>
        <p:txBody>
          <a:bodyPr/>
          <a:lstStyle>
            <a:lvl1pPr>
              <a:defRPr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8497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528" y="45855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276872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287413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855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132856"/>
            <a:ext cx="878497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79;&#1074;&#1091;&#1082;%201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4;&#1091;&#1082;%205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79;&#1074;&#1091;&#1082;%206.mp3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79;&#1074;&#1091;&#1082;%207.mp3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user\Desktop\&#1079;&#1074;&#1091;&#1082;%208.mp3" TargetMode="External"/><Relationship Id="rId2" Type="http://schemas.openxmlformats.org/officeDocument/2006/relationships/video" Target="file:///C:\Users\user\Desktop\7%20&#1095;&#1091;&#1076;&#1077;&#1089;%20&#1091;&#1082;&#1088;&#1072;&#1111;&#1085;&#1089;&#1100;&#1082;&#1086;&#1111;%20&#1087;&#1088;&#1080;&#1088;&#1086;&#1076;&#1080;.mp4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user\Desktop\&#1079;&#1074;&#1091;&#1082;%209.mp3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079;&#1074;&#1091;&#1082;%2010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79;&#1074;&#1091;&#1082;%2011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9;&#1074;&#1091;&#1082;%202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79;&#1074;&#1091;&#1082;%203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esktop\&#1079;&#1074;&#1091;&#1082;%204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652120" cy="4464496"/>
          </a:xfrm>
        </p:spPr>
        <p:txBody>
          <a:bodyPr>
            <a:noAutofit/>
          </a:bodyPr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відеокліпів</a:t>
            </a:r>
            <a:r>
              <a:rPr lang="ru-RU" dirty="0" smtClean="0"/>
              <a:t>, </a:t>
            </a:r>
            <a:r>
              <a:rPr lang="ru-RU" dirty="0" err="1" smtClean="0"/>
              <a:t>звукових</a:t>
            </a:r>
            <a:r>
              <a:rPr lang="ru-RU" dirty="0" smtClean="0"/>
              <a:t> </a:t>
            </a:r>
            <a:r>
              <a:rPr lang="ru-RU" dirty="0" err="1" smtClean="0"/>
              <a:t>ефектів</a:t>
            </a:r>
            <a:r>
              <a:rPr lang="ru-RU" dirty="0" smtClean="0"/>
              <a:t> і </a:t>
            </a:r>
            <a:r>
              <a:rPr lang="ru-RU" dirty="0" err="1" smtClean="0"/>
              <a:t>мовного</a:t>
            </a:r>
            <a:r>
              <a:rPr lang="ru-RU" dirty="0" smtClean="0"/>
              <a:t> </a:t>
            </a:r>
            <a:r>
              <a:rPr lang="ru-RU" dirty="0" err="1" smtClean="0"/>
              <a:t>супроводу</a:t>
            </a:r>
            <a:r>
              <a:rPr lang="ru-RU" dirty="0" smtClean="0"/>
              <a:t> до </a:t>
            </a:r>
            <a:r>
              <a:rPr lang="ru-RU" dirty="0" err="1" smtClean="0"/>
              <a:t>слайдової</a:t>
            </a:r>
            <a:r>
              <a:rPr lang="ru-RU" dirty="0" smtClean="0"/>
              <a:t> </a:t>
            </a:r>
            <a:r>
              <a:rPr lang="ru-RU" dirty="0" err="1" smtClean="0"/>
              <a:t>презентац</a:t>
            </a:r>
            <a:r>
              <a:rPr lang="ru-RU" sz="4800" dirty="0" err="1" smtClean="0"/>
              <a:t>ії</a:t>
            </a:r>
            <a:endParaRPr lang="ru-RU" sz="4800" b="1" dirty="0"/>
          </a:p>
        </p:txBody>
      </p:sp>
      <p:pic>
        <p:nvPicPr>
          <p:cNvPr id="8" name="звук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87624" y="56612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p:transition spd="slow" advTm="1556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655145" cy="2087001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відеокліпів</a:t>
            </a:r>
            <a:r>
              <a:rPr lang="ru-RU" dirty="0" smtClean="0"/>
              <a:t> </a:t>
            </a:r>
            <a:r>
              <a:rPr lang="ru-RU" dirty="0" err="1" smtClean="0"/>
              <a:t>здійснюють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вказівки</a:t>
            </a:r>
            <a:r>
              <a:rPr lang="ru-RU" dirty="0" smtClean="0"/>
              <a:t> меню </a:t>
            </a:r>
            <a:r>
              <a:rPr lang="ru-RU" i="1" dirty="0" smtClean="0"/>
              <a:t>Вставка / </a:t>
            </a:r>
            <a:r>
              <a:rPr lang="ru-RU" i="1" dirty="0" err="1" smtClean="0"/>
              <a:t>Відео</a:t>
            </a:r>
            <a:r>
              <a:rPr lang="ru-RU" i="1" dirty="0" smtClean="0"/>
              <a:t> та Звук</a:t>
            </a:r>
            <a:endParaRPr lang="ru-RU" dirty="0"/>
          </a:p>
        </p:txBody>
      </p:sp>
      <p:pic>
        <p:nvPicPr>
          <p:cNvPr id="1026" name="Picture 2" descr="C:\Users\user\Desktop\изображение_viber_2022-04-05_18-39-45-07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8785225" cy="1331890"/>
          </a:xfrm>
          <a:prstGeom prst="rect">
            <a:avLst/>
          </a:prstGeom>
          <a:noFill/>
        </p:spPr>
      </p:pic>
      <p:pic>
        <p:nvPicPr>
          <p:cNvPr id="4" name="звук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61653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p:transition spd="med" advTm="10375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855"/>
            <a:ext cx="7655145" cy="165495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 </a:t>
            </a:r>
            <a:r>
              <a:rPr lang="ru-RU" sz="2800" dirty="0" err="1" smtClean="0"/>
              <a:t>вікні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діалогу</a:t>
            </a:r>
            <a:r>
              <a:rPr lang="ru-RU" sz="2800" dirty="0" smtClean="0"/>
              <a:t> </a:t>
            </a:r>
            <a:r>
              <a:rPr lang="ru-RU" sz="2800" i="1" dirty="0" err="1" smtClean="0"/>
              <a:t>Вставити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відео</a:t>
            </a:r>
            <a:r>
              <a:rPr lang="ru-RU" sz="2800" i="1" dirty="0" smtClean="0"/>
              <a:t> та звук</a:t>
            </a:r>
            <a:r>
              <a:rPr lang="ru-RU" sz="2800" dirty="0" smtClean="0"/>
              <a:t> </a:t>
            </a:r>
            <a:r>
              <a:rPr lang="ru-RU" sz="2800" dirty="0" err="1" smtClean="0"/>
              <a:t>вказати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потрібний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відеокліп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звуковий</a:t>
            </a:r>
            <a:r>
              <a:rPr lang="ru-RU" sz="2800" dirty="0" smtClean="0"/>
              <a:t> файл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user\Desktop\изображение_viber_2022-04-05_18-56-11-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6764046" cy="4853637"/>
          </a:xfrm>
          <a:prstGeom prst="rect">
            <a:avLst/>
          </a:prstGeom>
          <a:noFill/>
        </p:spPr>
      </p:pic>
      <p:pic>
        <p:nvPicPr>
          <p:cNvPr id="4" name="звук 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9094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Обираємо спосіб запуску фільму при показі слайдів</a:t>
            </a:r>
            <a:endParaRPr lang="ru-RU" dirty="0"/>
          </a:p>
        </p:txBody>
      </p:sp>
      <p:pic>
        <p:nvPicPr>
          <p:cNvPr id="3" name="Picture 2" descr="C:\Users\user\Desktop\изображение_viber_2022-04-05_18-57-26-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6580212" cy="3142108"/>
          </a:xfrm>
          <a:prstGeom prst="rect">
            <a:avLst/>
          </a:prstGeom>
          <a:noFill/>
        </p:spPr>
      </p:pic>
      <p:pic>
        <p:nvPicPr>
          <p:cNvPr id="4" name="звук 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723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Приємного перегляду</a:t>
            </a:r>
            <a:endParaRPr lang="ru-RU" dirty="0"/>
          </a:p>
        </p:txBody>
      </p:sp>
      <p:pic>
        <p:nvPicPr>
          <p:cNvPr id="5" name="7 чудес української природ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331640" y="2420888"/>
            <a:ext cx="6104502" cy="3433783"/>
          </a:xfrm>
          <a:prstGeom prst="rect">
            <a:avLst/>
          </a:prstGeom>
        </p:spPr>
      </p:pic>
      <p:pic>
        <p:nvPicPr>
          <p:cNvPr id="6" name="звук 8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print"/>
          <a:stretch>
            <a:fillRect/>
          </a:stretch>
        </p:blipFill>
        <p:spPr>
          <a:xfrm>
            <a:off x="395536" y="594928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p:transition spd="med" advTm="126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5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757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340768"/>
            <a:ext cx="7344816" cy="2564904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Додавання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звукових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файлів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 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здійснюється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з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допомогою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меню </a:t>
            </a: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Звук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 де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необхідно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обрати одну з команд </a:t>
            </a:r>
            <a:r>
              <a:rPr lang="ru-RU" sz="2800" i="1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Аудіофайли</a:t>
            </a: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на </a:t>
            </a:r>
            <a:r>
              <a:rPr lang="ru-RU" sz="2800" i="1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комп’ютері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 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або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   </a:t>
            </a:r>
            <a:r>
              <a:rPr lang="ru-RU" sz="2800" i="1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Записати</a:t>
            </a:r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звук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user\Desktop\изображение_viber_2022-04-05_19-12-10-1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8305628" cy="2056798"/>
          </a:xfrm>
          <a:prstGeom prst="rect">
            <a:avLst/>
          </a:prstGeom>
          <a:noFill/>
        </p:spPr>
      </p:pic>
      <p:pic>
        <p:nvPicPr>
          <p:cNvPr id="5" name="звук 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53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5855"/>
            <a:ext cx="7655145" cy="2447041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Застосування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мовного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супроводу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зміни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слайдів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здійснюють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зробивши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вибір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 в меню Звук 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обравши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вкладку на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стрічці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Переходи.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4355976" y="4869160"/>
            <a:ext cx="304800" cy="304800"/>
          </a:xfrm>
          <a:prstGeom prst="rect">
            <a:avLst/>
          </a:prstGeom>
        </p:spPr>
      </p:pic>
      <p:pic>
        <p:nvPicPr>
          <p:cNvPr id="5122" name="Picture 2" descr="C:\Users\user\Desktop\изображение_viber_2022-04-05_19-22-45-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460" y="2420888"/>
            <a:ext cx="8774540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221088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Після цієї команди з’явиться знак гучномовця </a:t>
            </a:r>
            <a:endParaRPr lang="ru-RU" sz="3200" b="1" dirty="0"/>
          </a:p>
        </p:txBody>
      </p:sp>
      <p:pic>
        <p:nvPicPr>
          <p:cNvPr id="7" name="звук 10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2352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604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7655145" cy="3456384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Повторити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матеріал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уроку.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Підготуватися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практичної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потренуватися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викликати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вказівки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меню,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вставляти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відео-файли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звукові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файли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зберігати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завантажувати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презентацію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7667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Домашнє завдання</a:t>
            </a:r>
            <a:endParaRPr lang="ru-RU" sz="5400" dirty="0"/>
          </a:p>
        </p:txBody>
      </p:sp>
      <p:pic>
        <p:nvPicPr>
          <p:cNvPr id="4" name="звук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2469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Повторення вивченого матеріалу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579712" y="527793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172122" y="4582355"/>
            <a:ext cx="479425" cy="71915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351112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79712" y="276333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223541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203848" y="2276872"/>
            <a:ext cx="5186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комп'ютерна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презентація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351112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579712" y="3601537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295549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351112" y="30681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81300" y="4438150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95549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351112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79712" y="6138362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295549" y="556210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351112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275856" y="3068960"/>
            <a:ext cx="476495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презентацій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знаєте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203848" y="3933056"/>
            <a:ext cx="55023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розширення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файлів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презентацій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059832" y="4509120"/>
            <a:ext cx="50615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об'єкти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можна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розташувати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</a:t>
            </a:r>
          </a:p>
          <a:p>
            <a:pPr eaLnBrk="0" hangingPunct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слайдах?</a:t>
            </a:r>
          </a:p>
          <a:p>
            <a:pPr eaLnBrk="0" hangingPunct="0"/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131840" y="5589240"/>
            <a:ext cx="35410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Що таке макет слайда?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45" name="звук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59492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p:transition spd="slow" advTm="1615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655145" cy="11508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1. Для </a:t>
            </a:r>
            <a:r>
              <a:rPr lang="ru-RU" b="1" dirty="0" err="1" smtClean="0">
                <a:solidFill>
                  <a:schemeClr val="tx1"/>
                </a:solidFill>
              </a:rPr>
              <a:t>чого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призначена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програма</a:t>
            </a:r>
            <a:r>
              <a:rPr lang="ru-RU" b="1" u="sng" dirty="0" smtClean="0">
                <a:solidFill>
                  <a:schemeClr val="tx1"/>
                </a:solidFill>
              </a:rPr>
              <a:t> </a:t>
            </a:r>
            <a:r>
              <a:rPr lang="ru-RU" b="1" u="sng" dirty="0" err="1" smtClean="0">
                <a:solidFill>
                  <a:schemeClr val="tx1"/>
                </a:solidFill>
              </a:rPr>
              <a:t>Power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u="sng" dirty="0" err="1" smtClean="0">
                <a:solidFill>
                  <a:schemeClr val="tx1"/>
                </a:solidFill>
              </a:rPr>
              <a:t>Point</a:t>
            </a:r>
            <a:r>
              <a:rPr lang="ru-RU" b="1" u="sng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7667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Оберіть правильну  відповідь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996952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dirty="0" smtClean="0"/>
              <a:t>а)     Для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документів</a:t>
            </a:r>
            <a:r>
              <a:rPr lang="ru-RU" sz="2400" dirty="0" smtClean="0"/>
              <a:t>.</a:t>
            </a:r>
          </a:p>
          <a:p>
            <a:pPr fontAlgn="t"/>
            <a:r>
              <a:rPr lang="ru-RU" sz="2400" dirty="0" smtClean="0"/>
              <a:t> </a:t>
            </a:r>
          </a:p>
          <a:p>
            <a:pPr fontAlgn="t"/>
            <a:r>
              <a:rPr lang="ru-RU" sz="2400" dirty="0" smtClean="0"/>
              <a:t> б)     Для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презентацій</a:t>
            </a:r>
            <a:r>
              <a:rPr lang="ru-RU" sz="2400" dirty="0" smtClean="0"/>
              <a:t>.</a:t>
            </a:r>
          </a:p>
          <a:p>
            <a:pPr fontAlgn="t"/>
            <a:r>
              <a:rPr lang="ru-RU" sz="2400" dirty="0" smtClean="0"/>
              <a:t> </a:t>
            </a:r>
          </a:p>
          <a:p>
            <a:pPr fontAlgn="t"/>
            <a:r>
              <a:rPr lang="ru-RU" sz="2400" dirty="0" smtClean="0"/>
              <a:t>в)      Для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  </a:t>
            </a:r>
            <a:r>
              <a:rPr lang="ru-RU" sz="2400" dirty="0" err="1" smtClean="0"/>
              <a:t>малюнків</a:t>
            </a:r>
            <a:r>
              <a:rPr lang="ru-RU" sz="2400" dirty="0" smtClean="0"/>
              <a:t>.</a:t>
            </a:r>
          </a:p>
          <a:p>
            <a:pPr fontAlgn="t"/>
            <a:r>
              <a:rPr lang="ru-RU" sz="2400" dirty="0" smtClean="0"/>
              <a:t> </a:t>
            </a:r>
          </a:p>
          <a:p>
            <a:pPr fontAlgn="t"/>
            <a:r>
              <a:rPr lang="ru-RU" sz="2400" dirty="0" smtClean="0"/>
              <a:t>г)       Для </a:t>
            </a:r>
            <a:r>
              <a:rPr lang="ru-RU" sz="2400" dirty="0" err="1" smtClean="0"/>
              <a:t>обчислення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виразів</a:t>
            </a:r>
            <a:endParaRPr lang="ru-RU" sz="2400" dirty="0"/>
          </a:p>
        </p:txBody>
      </p:sp>
      <p:pic>
        <p:nvPicPr>
          <p:cNvPr id="7" name="звук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63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7655145" cy="11508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2. З </a:t>
            </a:r>
            <a:r>
              <a:rPr lang="ru-RU" b="1" dirty="0" err="1" smtClean="0">
                <a:solidFill>
                  <a:schemeClr val="tx1"/>
                </a:solidFill>
              </a:rPr>
              <a:t>чого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складається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презентація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852936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endParaRPr lang="ru-RU" dirty="0" smtClean="0"/>
          </a:p>
          <a:p>
            <a:pPr fontAlgn="t"/>
            <a:r>
              <a:rPr lang="ru-RU" dirty="0" smtClean="0"/>
              <a:t> </a:t>
            </a:r>
            <a:r>
              <a:rPr lang="ru-RU" sz="2400" dirty="0" smtClean="0"/>
              <a:t>а) </a:t>
            </a:r>
            <a:r>
              <a:rPr lang="ru-RU" sz="2400" dirty="0" err="1" smtClean="0"/>
              <a:t>слайдів</a:t>
            </a:r>
            <a:endParaRPr lang="ru-RU" sz="2400" dirty="0" smtClean="0"/>
          </a:p>
          <a:p>
            <a:pPr fontAlgn="t"/>
            <a:r>
              <a:rPr lang="ru-RU" sz="2400" dirty="0" smtClean="0"/>
              <a:t> </a:t>
            </a:r>
          </a:p>
          <a:p>
            <a:pPr fontAlgn="t"/>
            <a:r>
              <a:rPr lang="ru-RU" sz="2400" dirty="0" smtClean="0"/>
              <a:t> б) </a:t>
            </a:r>
            <a:r>
              <a:rPr lang="ru-RU" sz="2400" dirty="0" err="1" smtClean="0"/>
              <a:t>листів</a:t>
            </a:r>
            <a:endParaRPr lang="ru-RU" sz="2400" dirty="0" smtClean="0"/>
          </a:p>
          <a:p>
            <a:pPr fontAlgn="t"/>
            <a:r>
              <a:rPr lang="ru-RU" sz="2400" dirty="0" smtClean="0"/>
              <a:t> </a:t>
            </a:r>
          </a:p>
          <a:p>
            <a:pPr fontAlgn="t"/>
            <a:r>
              <a:rPr lang="ru-RU" sz="2400" dirty="0" smtClean="0"/>
              <a:t> в) </a:t>
            </a:r>
            <a:r>
              <a:rPr lang="ru-RU" sz="2400" dirty="0" err="1" smtClean="0"/>
              <a:t>сторінок</a:t>
            </a:r>
            <a:endParaRPr lang="ru-RU" sz="2400" dirty="0" smtClean="0"/>
          </a:p>
          <a:p>
            <a:pPr fontAlgn="t"/>
            <a:r>
              <a:rPr lang="ru-RU" sz="2400" dirty="0" smtClean="0"/>
              <a:t> </a:t>
            </a:r>
          </a:p>
          <a:p>
            <a:pPr fontAlgn="t"/>
            <a:r>
              <a:rPr lang="ru-RU" sz="2400" dirty="0" smtClean="0"/>
              <a:t> г) </a:t>
            </a:r>
            <a:r>
              <a:rPr lang="ru-RU" sz="2400" dirty="0" err="1" smtClean="0"/>
              <a:t>таблиць</a:t>
            </a:r>
            <a:endParaRPr lang="ru-RU" sz="2400" dirty="0"/>
          </a:p>
        </p:txBody>
      </p:sp>
    </p:spTree>
  </p:cSld>
  <p:clrMapOvr>
    <a:masterClrMapping/>
  </p:clrMapOvr>
  <p:transition spd="med" advTm="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7655145" cy="11508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3. Яке </a:t>
            </a:r>
            <a:r>
              <a:rPr lang="ru-RU" b="1" dirty="0" err="1" smtClean="0">
                <a:solidFill>
                  <a:schemeClr val="tx1"/>
                </a:solidFill>
              </a:rPr>
              <a:t>розширення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мають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файли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створені</a:t>
            </a:r>
            <a:r>
              <a:rPr lang="ru-RU" b="1" dirty="0" smtClean="0">
                <a:solidFill>
                  <a:schemeClr val="tx1"/>
                </a:solidFill>
              </a:rPr>
              <a:t> в </a:t>
            </a:r>
            <a:r>
              <a:rPr lang="ru-RU" b="1" dirty="0" err="1" smtClean="0">
                <a:solidFill>
                  <a:schemeClr val="tx1"/>
                </a:solidFill>
              </a:rPr>
              <a:t>програмі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PowerPoint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92494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uk-UA" sz="2800" dirty="0" smtClean="0"/>
              <a:t>А)   </a:t>
            </a:r>
            <a:r>
              <a:rPr lang="en-US" sz="2800" dirty="0" smtClean="0"/>
              <a:t> .</a:t>
            </a:r>
            <a:r>
              <a:rPr lang="en-US" sz="2800" dirty="0" err="1" smtClean="0"/>
              <a:t>docx</a:t>
            </a:r>
            <a:endParaRPr lang="en-US" sz="2800" dirty="0" smtClean="0"/>
          </a:p>
          <a:p>
            <a:pPr fontAlgn="t"/>
            <a:r>
              <a:rPr lang="en-US" sz="2800" dirty="0" smtClean="0"/>
              <a:t> </a:t>
            </a:r>
          </a:p>
          <a:p>
            <a:pPr fontAlgn="t"/>
            <a:r>
              <a:rPr lang="uk-UA" sz="2800" dirty="0" smtClean="0"/>
              <a:t>Б)   </a:t>
            </a:r>
            <a:r>
              <a:rPr lang="en-US" sz="2800" dirty="0" smtClean="0"/>
              <a:t> .</a:t>
            </a:r>
            <a:r>
              <a:rPr lang="en-US" sz="2800" dirty="0" err="1" smtClean="0"/>
              <a:t>pptx</a:t>
            </a:r>
            <a:endParaRPr lang="en-US" sz="2800" dirty="0" smtClean="0"/>
          </a:p>
          <a:p>
            <a:pPr fontAlgn="t"/>
            <a:r>
              <a:rPr lang="en-US" sz="2800" dirty="0" smtClean="0"/>
              <a:t> </a:t>
            </a:r>
          </a:p>
          <a:p>
            <a:pPr fontAlgn="t"/>
            <a:r>
              <a:rPr lang="uk-UA" sz="2800" dirty="0" smtClean="0"/>
              <a:t>В)    </a:t>
            </a:r>
            <a:r>
              <a:rPr lang="en-US" sz="2800" dirty="0" smtClean="0"/>
              <a:t> .mp4</a:t>
            </a:r>
          </a:p>
          <a:p>
            <a:pPr fontAlgn="t"/>
            <a:r>
              <a:rPr lang="en-US" sz="2800" dirty="0" smtClean="0"/>
              <a:t> </a:t>
            </a:r>
          </a:p>
          <a:p>
            <a:pPr fontAlgn="t"/>
            <a:r>
              <a:rPr lang="uk-UA" sz="2800" dirty="0" smtClean="0"/>
              <a:t>Г)    </a:t>
            </a:r>
            <a:r>
              <a:rPr lang="en-US" sz="2800" dirty="0" smtClean="0"/>
              <a:t> .bmp</a:t>
            </a:r>
            <a:endParaRPr lang="en-US" sz="2800" dirty="0"/>
          </a:p>
        </p:txBody>
      </p:sp>
    </p:spTree>
  </p:cSld>
  <p:clrMapOvr>
    <a:masterClrMapping/>
  </p:clrMapOvr>
  <p:transition spd="med" advTm="1891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655145" cy="11508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4. Перший слайд у </a:t>
            </a:r>
            <a:r>
              <a:rPr lang="ru-RU" b="1" dirty="0" err="1" smtClean="0">
                <a:solidFill>
                  <a:schemeClr val="tx1"/>
                </a:solidFill>
              </a:rPr>
              <a:t>презентації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називається</a:t>
            </a:r>
            <a:r>
              <a:rPr lang="ru-RU" b="1" dirty="0" smtClean="0">
                <a:solidFill>
                  <a:schemeClr val="tx1"/>
                </a:solidFill>
              </a:rPr>
              <a:t>..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56992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endParaRPr lang="ru-RU" dirty="0" smtClean="0"/>
          </a:p>
          <a:p>
            <a:pPr fontAlgn="t"/>
            <a:r>
              <a:rPr lang="ru-RU" sz="2400" dirty="0" smtClean="0"/>
              <a:t>А)      </a:t>
            </a:r>
            <a:r>
              <a:rPr lang="ru-RU" sz="2400" dirty="0" err="1" smtClean="0"/>
              <a:t>Титульний</a:t>
            </a:r>
            <a:endParaRPr lang="ru-RU" sz="2400" dirty="0" smtClean="0"/>
          </a:p>
          <a:p>
            <a:pPr fontAlgn="t"/>
            <a:r>
              <a:rPr lang="ru-RU" sz="2400" dirty="0" smtClean="0"/>
              <a:t> </a:t>
            </a:r>
          </a:p>
          <a:p>
            <a:pPr fontAlgn="t"/>
            <a:r>
              <a:rPr lang="ru-RU" sz="2400" dirty="0" smtClean="0"/>
              <a:t>Б)       </a:t>
            </a:r>
            <a:r>
              <a:rPr lang="ru-RU" sz="2400" dirty="0" err="1" smtClean="0"/>
              <a:t>Основний</a:t>
            </a:r>
            <a:endParaRPr lang="ru-RU" sz="2400" dirty="0" smtClean="0"/>
          </a:p>
          <a:p>
            <a:pPr fontAlgn="t"/>
            <a:r>
              <a:rPr lang="ru-RU" sz="2400" dirty="0" smtClean="0"/>
              <a:t> </a:t>
            </a:r>
          </a:p>
          <a:p>
            <a:pPr fontAlgn="t"/>
            <a:r>
              <a:rPr lang="ru-RU" sz="2400" dirty="0" smtClean="0"/>
              <a:t>В)        </a:t>
            </a:r>
            <a:r>
              <a:rPr lang="ru-RU" sz="2400" dirty="0" err="1" smtClean="0"/>
              <a:t>Головний</a:t>
            </a:r>
            <a:endParaRPr lang="ru-RU" sz="2400" dirty="0"/>
          </a:p>
        </p:txBody>
      </p:sp>
    </p:spTree>
  </p:cSld>
  <p:clrMapOvr>
    <a:masterClrMapping/>
  </p:clrMapOvr>
  <p:transition spd="med" advTm="1188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7655145" cy="11508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5. Для того, </a:t>
            </a:r>
            <a:r>
              <a:rPr lang="ru-RU" b="1" dirty="0" err="1" smtClean="0">
                <a:solidFill>
                  <a:schemeClr val="tx1"/>
                </a:solidFill>
              </a:rPr>
              <a:t>щоб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налаштувати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зміну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слайдів</a:t>
            </a:r>
            <a:r>
              <a:rPr lang="ru-RU" b="1" dirty="0" smtClean="0">
                <a:solidFill>
                  <a:schemeClr val="tx1"/>
                </a:solidFill>
              </a:rPr>
              <a:t>, ми </a:t>
            </a:r>
            <a:r>
              <a:rPr lang="ru-RU" b="1" dirty="0" err="1" smtClean="0">
                <a:solidFill>
                  <a:schemeClr val="tx1"/>
                </a:solidFill>
              </a:rPr>
              <a:t>вибираємо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21297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ru-RU" sz="2400" dirty="0" smtClean="0"/>
              <a:t>а)     меню Вставка  </a:t>
            </a:r>
          </a:p>
          <a:p>
            <a:pPr fontAlgn="t"/>
            <a:r>
              <a:rPr lang="ru-RU" sz="2400" dirty="0" smtClean="0"/>
              <a:t> </a:t>
            </a:r>
          </a:p>
          <a:p>
            <a:pPr fontAlgn="t"/>
            <a:r>
              <a:rPr lang="ru-RU" sz="2400" dirty="0" smtClean="0"/>
              <a:t> б)    меню </a:t>
            </a:r>
            <a:r>
              <a:rPr lang="ru-RU" sz="2400" dirty="0" err="1" smtClean="0"/>
              <a:t>Анімація</a:t>
            </a:r>
            <a:endParaRPr lang="ru-RU" sz="2400" dirty="0" smtClean="0"/>
          </a:p>
          <a:p>
            <a:pPr fontAlgn="t"/>
            <a:r>
              <a:rPr lang="ru-RU" sz="2400" dirty="0" smtClean="0"/>
              <a:t> </a:t>
            </a:r>
          </a:p>
          <a:p>
            <a:pPr fontAlgn="t"/>
            <a:r>
              <a:rPr lang="ru-RU" sz="2400" dirty="0" smtClean="0"/>
              <a:t>В)     меню Дизайн </a:t>
            </a:r>
          </a:p>
          <a:p>
            <a:pPr fontAlgn="t"/>
            <a:r>
              <a:rPr lang="ru-RU" sz="2400" dirty="0" smtClean="0"/>
              <a:t> </a:t>
            </a:r>
          </a:p>
          <a:p>
            <a:pPr fontAlgn="t"/>
            <a:r>
              <a:rPr lang="ru-RU" sz="2400" dirty="0" smtClean="0"/>
              <a:t> г)     меню Переходи</a:t>
            </a:r>
            <a:endParaRPr lang="ru-RU" sz="2400" dirty="0"/>
          </a:p>
        </p:txBody>
      </p:sp>
    </p:spTree>
  </p:cSld>
  <p:clrMapOvr>
    <a:masterClrMapping/>
  </p:clrMapOvr>
  <p:transition spd="med" advTm="1547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655145" cy="11508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6. </a:t>
            </a:r>
            <a:r>
              <a:rPr lang="ru-RU" b="1" dirty="0" err="1" smtClean="0">
                <a:solidFill>
                  <a:schemeClr val="tx1"/>
                </a:solidFill>
              </a:rPr>
              <a:t>Кожен</a:t>
            </a:r>
            <a:r>
              <a:rPr lang="ru-RU" b="1" dirty="0" smtClean="0">
                <a:solidFill>
                  <a:schemeClr val="tx1"/>
                </a:solidFill>
              </a:rPr>
              <a:t> слайд </a:t>
            </a:r>
            <a:r>
              <a:rPr lang="ru-RU" b="1" dirty="0" err="1" smtClean="0">
                <a:solidFill>
                  <a:schemeClr val="tx1"/>
                </a:solidFill>
              </a:rPr>
              <a:t>має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відображати</a:t>
            </a:r>
            <a:r>
              <a:rPr lang="ru-RU" b="1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0689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ru-RU" dirty="0" smtClean="0"/>
              <a:t> </a:t>
            </a:r>
            <a:r>
              <a:rPr lang="ru-RU" sz="2400" dirty="0" smtClean="0"/>
              <a:t>1.одну думку</a:t>
            </a:r>
          </a:p>
          <a:p>
            <a:pPr fontAlgn="t"/>
            <a:r>
              <a:rPr lang="ru-RU" sz="2400" dirty="0" smtClean="0"/>
              <a:t> </a:t>
            </a:r>
          </a:p>
          <a:p>
            <a:pPr fontAlgn="t"/>
            <a:r>
              <a:rPr lang="ru-RU" sz="2400" dirty="0" smtClean="0"/>
              <a:t> 2.дві думки</a:t>
            </a:r>
          </a:p>
          <a:p>
            <a:pPr fontAlgn="t"/>
            <a:r>
              <a:rPr lang="ru-RU" sz="2400" dirty="0" smtClean="0"/>
              <a:t> </a:t>
            </a:r>
          </a:p>
          <a:p>
            <a:pPr fontAlgn="t"/>
            <a:r>
              <a:rPr lang="ru-RU" sz="2400" dirty="0" smtClean="0"/>
              <a:t> 3.кілька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думок</a:t>
            </a:r>
            <a:endParaRPr lang="ru-RU" sz="2400" dirty="0"/>
          </a:p>
        </p:txBody>
      </p:sp>
    </p:spTree>
  </p:cSld>
  <p:clrMapOvr>
    <a:masterClrMapping/>
  </p:clrMapOvr>
  <p:transition spd="med" advTm="3953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752528" cy="4093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При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у </a:t>
            </a:r>
            <a:r>
              <a:rPr lang="ru-RU" dirty="0" err="1" smtClean="0"/>
              <a:t>середовищі</a:t>
            </a:r>
            <a:r>
              <a:rPr lang="ru-RU" dirty="0" smtClean="0"/>
              <a:t> </a:t>
            </a:r>
            <a:r>
              <a:rPr lang="en-US" dirty="0" smtClean="0"/>
              <a:t>Microsoft</a:t>
            </a:r>
            <a:r>
              <a:rPr lang="uk-UA" dirty="0" smtClean="0"/>
              <a:t> </a:t>
            </a:r>
            <a:r>
              <a:rPr lang="en-US" dirty="0" smtClean="0"/>
              <a:t>Power Point</a:t>
            </a:r>
            <a:r>
              <a:rPr lang="uk-UA" dirty="0" smtClean="0"/>
              <a:t> </a:t>
            </a:r>
            <a:r>
              <a:rPr lang="en-US" dirty="0" smtClean="0"/>
              <a:t> </a:t>
            </a:r>
            <a:r>
              <a:rPr lang="ru-RU" dirty="0" smtClean="0"/>
              <a:t>є можливість </a:t>
            </a:r>
            <a:r>
              <a:rPr lang="ru-RU" dirty="0" err="1" smtClean="0"/>
              <a:t>вставляти</a:t>
            </a:r>
            <a:r>
              <a:rPr lang="ru-RU" dirty="0" smtClean="0"/>
              <a:t> </a:t>
            </a:r>
            <a:r>
              <a:rPr lang="ru-RU" dirty="0" err="1" smtClean="0"/>
              <a:t>відеокліпи</a:t>
            </a:r>
            <a:r>
              <a:rPr lang="ru-RU" dirty="0" smtClean="0"/>
              <a:t>, </a:t>
            </a:r>
            <a:r>
              <a:rPr lang="ru-RU" dirty="0" err="1" smtClean="0"/>
              <a:t>звукові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r>
              <a:rPr lang="ru-RU" dirty="0" smtClean="0"/>
              <a:t>, </a:t>
            </a:r>
            <a:r>
              <a:rPr lang="ru-RU" dirty="0" err="1" smtClean="0"/>
              <a:t>вбудовані</a:t>
            </a:r>
            <a:r>
              <a:rPr lang="ru-RU" dirty="0" smtClean="0"/>
              <a:t> та </a:t>
            </a:r>
            <a:r>
              <a:rPr lang="ru-RU" dirty="0" err="1" smtClean="0"/>
              <a:t>звʼязані обʼєкти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істотно</a:t>
            </a:r>
            <a:r>
              <a:rPr lang="ru-RU" dirty="0" smtClean="0"/>
              <a:t> </a:t>
            </a:r>
            <a:r>
              <a:rPr lang="ru-RU" dirty="0" err="1" smtClean="0"/>
              <a:t>підняти</a:t>
            </a:r>
            <a:r>
              <a:rPr lang="ru-RU" dirty="0" smtClean="0"/>
              <a:t> рівень </a:t>
            </a:r>
            <a:r>
              <a:rPr lang="ru-RU" dirty="0" err="1" smtClean="0"/>
              <a:t>подання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62" y="2622164"/>
            <a:ext cx="3088327" cy="3425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звук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8772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2103129"/>
      </p:ext>
    </p:extLst>
  </p:cSld>
  <p:clrMapOvr>
    <a:masterClrMapping/>
  </p:clrMapOvr>
  <p:transition spd="slow" advTm="13672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32c86233f38dddc3e8dbb62b85da18edb2ad26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173</Words>
  <Application>Microsoft Office PowerPoint</Application>
  <PresentationFormat>Экран (4:3)</PresentationFormat>
  <Paragraphs>72</Paragraphs>
  <Slides>16</Slides>
  <Notes>2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Додавання відеокліпів, звукових ефектів і мовного супроводу до слайдової презентації</vt:lpstr>
      <vt:lpstr>Повторення вивченого матеріалу</vt:lpstr>
      <vt:lpstr>1. Для чого призначена програма Power Point?</vt:lpstr>
      <vt:lpstr>2. З чого складається презентація?</vt:lpstr>
      <vt:lpstr>3. Яке розширення мають файли, створені в програмі PowerPoint?</vt:lpstr>
      <vt:lpstr>4. Перший слайд у презентації називається..</vt:lpstr>
      <vt:lpstr>5. Для того, щоб налаштувати зміну слайдів, ми вибираємо:</vt:lpstr>
      <vt:lpstr>6. Кожен слайд має відображати…</vt:lpstr>
      <vt:lpstr>Слайд 9</vt:lpstr>
      <vt:lpstr>Додавання відеокліпів здійснюють за допомогою вказівки меню Вставка / Відео та Звук</vt:lpstr>
      <vt:lpstr>У вікні діалогу Вставити відео та звук вказати потрібний відеокліп або звуковий файл.</vt:lpstr>
      <vt:lpstr>Обираємо спосіб запуску фільму при показі слайдів</vt:lpstr>
      <vt:lpstr>Приємного перегляду</vt:lpstr>
      <vt:lpstr>Слайд 14</vt:lpstr>
      <vt:lpstr>Застосування мовного супроводу зміни слайдів здійснюють, зробивши вибір в меню Звук обравши вкладку на стрічці Переходи.</vt:lpstr>
      <vt:lpstr>Повторити матеріал уроку. Підготуватися до практичної роботи: потренуватися викликати вказівки меню, вставляти відео-файли та звукові файли, зберігати й завантажувати презентацію.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Відеокліпи, звукові файли</dc:title>
  <dc:creator>obstinate</dc:creator>
  <dc:description>Шаблон презентации с сайта https://presentation-creation.ru/</dc:description>
  <cp:lastModifiedBy>Пользователь</cp:lastModifiedBy>
  <cp:revision>1347</cp:revision>
  <dcterms:created xsi:type="dcterms:W3CDTF">2018-02-25T09:09:03Z</dcterms:created>
  <dcterms:modified xsi:type="dcterms:W3CDTF">2022-04-06T12:34:08Z</dcterms:modified>
</cp:coreProperties>
</file>