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2"/>
  </p:notesMasterIdLst>
  <p:sldIdLst>
    <p:sldId id="256" r:id="rId2"/>
    <p:sldId id="288" r:id="rId3"/>
    <p:sldId id="300" r:id="rId4"/>
    <p:sldId id="285" r:id="rId5"/>
    <p:sldId id="281" r:id="rId6"/>
    <p:sldId id="304" r:id="rId7"/>
    <p:sldId id="274" r:id="rId8"/>
    <p:sldId id="275" r:id="rId9"/>
    <p:sldId id="276" r:id="rId10"/>
    <p:sldId id="258" r:id="rId11"/>
    <p:sldId id="277" r:id="rId12"/>
    <p:sldId id="286" r:id="rId13"/>
    <p:sldId id="265" r:id="rId14"/>
    <p:sldId id="266" r:id="rId15"/>
    <p:sldId id="273" r:id="rId16"/>
    <p:sldId id="267" r:id="rId17"/>
    <p:sldId id="268" r:id="rId18"/>
    <p:sldId id="278" r:id="rId19"/>
    <p:sldId id="305" r:id="rId20"/>
    <p:sldId id="301" r:id="rId21"/>
    <p:sldId id="269" r:id="rId22"/>
    <p:sldId id="287" r:id="rId23"/>
    <p:sldId id="290" r:id="rId24"/>
    <p:sldId id="272" r:id="rId25"/>
    <p:sldId id="306" r:id="rId26"/>
    <p:sldId id="303" r:id="rId27"/>
    <p:sldId id="291" r:id="rId28"/>
    <p:sldId id="302" r:id="rId29"/>
    <p:sldId id="292" r:id="rId30"/>
    <p:sldId id="296" r:id="rId31"/>
  </p:sldIdLst>
  <p:sldSz cx="9144000" cy="6858000" type="screen4x3"/>
  <p:notesSz cx="6858000" cy="9945688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6666"/>
    <a:srgbClr val="006600"/>
    <a:srgbClr val="00CC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91" d="100"/>
          <a:sy n="91" d="100"/>
        </p:scale>
        <p:origin x="-121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12A2B6-63C1-4F08-9778-7577E76A9DAD}" type="datetimeFigureOut">
              <a:rPr lang="uk-UA"/>
              <a:pPr>
                <a:defRPr/>
              </a:pPr>
              <a:t>04.04.2022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E3E33E-4C57-4ABB-BF1D-53CC5BC0C493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4676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3CB463-96D0-41B9-A711-A894F6CB1292}" type="slidenum">
              <a:rPr lang="uk-UA" smtClean="0"/>
              <a:pPr>
                <a:defRPr/>
              </a:pPr>
              <a:t>1</a:t>
            </a:fld>
            <a:endParaRPr lang="uk-UA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59DA40-5361-42A2-A341-0A032951DEBD}" type="slidenum">
              <a:rPr lang="uk-UA" smtClean="0"/>
              <a:pPr>
                <a:defRPr/>
              </a:pPr>
              <a:t>28</a:t>
            </a:fld>
            <a:endParaRPr lang="uk-U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281C69-D1AB-4240-A008-587609825DDC}" type="slidenum">
              <a:rPr lang="uk-UA" smtClean="0"/>
              <a:pPr>
                <a:defRPr/>
              </a:pPr>
              <a:t>2</a:t>
            </a:fld>
            <a:endParaRPr lang="uk-U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77A4B-0C1C-412D-8AC4-8D96993F9E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259DE-FED4-4F99-93FF-0CCE4507BB8A}" type="slidenum">
              <a:rPr lang="uk-UA" smtClean="0"/>
              <a:pPr>
                <a:defRPr/>
              </a:pPr>
              <a:t>15</a:t>
            </a:fld>
            <a:endParaRPr lang="uk-U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24B9A2-5B4C-4086-9310-CDDD6C2B972B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C196EE-12FE-43F4-ADDF-CDB1CCB19BF2}" type="slidenum">
              <a:rPr lang="ru-RU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EECE71-51D1-4CBD-A6A7-3729ADE0397C}" type="slidenum">
              <a:rPr lang="ru-RU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8E5263-640B-48E5-80BC-FE2799F355B5}" type="slidenum">
              <a:rPr lang="uk-UA" smtClean="0"/>
              <a:pPr>
                <a:defRPr/>
              </a:pPr>
              <a:t>24</a:t>
            </a:fld>
            <a:endParaRPr lang="uk-U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A876CC-A703-4001-9BF7-43D1DDBF7C42}" type="slidenum">
              <a:rPr lang="uk-UA" smtClean="0"/>
              <a:pPr>
                <a:defRPr/>
              </a:pPr>
              <a:t>27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E34954-043F-4293-809E-BFE98E69A075}" type="datetime1">
              <a:rPr lang="uk-UA"/>
              <a:pPr>
                <a:defRPr/>
              </a:pPr>
              <a:t>04.04.2022</a:t>
            </a:fld>
            <a:endParaRPr lang="uk-UA" dirty="0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Фролов М.А. </a:t>
            </a:r>
            <a:r>
              <a:rPr lang="ru-RU" err="1"/>
              <a:t>Новоолександрівська</a:t>
            </a:r>
            <a:r>
              <a:rPr lang="ru-RU"/>
              <a:t> ЗОШ І-ІІІ </a:t>
            </a:r>
            <a:r>
              <a:rPr lang="ru-RU" err="1"/>
              <a:t>ст</a:t>
            </a: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41CB1D-D842-40E9-B1A6-114BEC77A211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012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63E9D-786B-4C67-B05E-3ACAF55A37F6}" type="datetime1">
              <a:rPr lang="uk-UA"/>
              <a:pPr>
                <a:defRPr/>
              </a:pPr>
              <a:t>04.04.2022</a:t>
            </a:fld>
            <a:endParaRPr lang="uk-UA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Фролов М.А. </a:t>
            </a:r>
            <a:r>
              <a:rPr lang="ru-RU" err="1"/>
              <a:t>Новоолександрівська</a:t>
            </a:r>
            <a:r>
              <a:rPr lang="ru-RU"/>
              <a:t> ЗОШ І-ІІІ </a:t>
            </a:r>
            <a:r>
              <a:rPr lang="ru-RU" err="1"/>
              <a:t>ст</a:t>
            </a: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44A4E-A8E8-4175-BB29-8587A8CFBF08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063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025CC-99A0-40FF-87E2-8292C8D39919}" type="datetime1">
              <a:rPr lang="uk-UA"/>
              <a:pPr>
                <a:defRPr/>
              </a:pPr>
              <a:t>04.04.2022</a:t>
            </a:fld>
            <a:endParaRPr lang="uk-UA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Фролов М.А. </a:t>
            </a:r>
            <a:r>
              <a:rPr lang="ru-RU" err="1"/>
              <a:t>Новоолександрівська</a:t>
            </a:r>
            <a:r>
              <a:rPr lang="ru-RU"/>
              <a:t> ЗОШ І-ІІІ </a:t>
            </a:r>
            <a:r>
              <a:rPr lang="ru-RU" err="1"/>
              <a:t>ст</a:t>
            </a: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F1C89-6792-4CB7-882D-1071AB2DB1DE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530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A6470-9770-41CA-9B67-706859B2AAF7}" type="datetime1">
              <a:rPr lang="uk-UA"/>
              <a:pPr>
                <a:defRPr/>
              </a:pPr>
              <a:t>04.04.2022</a:t>
            </a:fld>
            <a:endParaRPr lang="uk-UA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Фролов М.А. </a:t>
            </a:r>
            <a:r>
              <a:rPr lang="ru-RU" err="1"/>
              <a:t>Новоолександрівська</a:t>
            </a:r>
            <a:r>
              <a:rPr lang="ru-RU"/>
              <a:t> ЗОШ І-ІІІ </a:t>
            </a:r>
            <a:r>
              <a:rPr lang="ru-RU" err="1"/>
              <a:t>ст</a:t>
            </a: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8E6B-2E2A-43A5-823E-DC12384C0187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676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0A7423-0BA5-40BB-85DA-1B920620E17B}" type="datetime1">
              <a:rPr lang="uk-UA"/>
              <a:pPr>
                <a:defRPr/>
              </a:pPr>
              <a:t>04.04.2022</a:t>
            </a:fld>
            <a:endParaRPr lang="uk-UA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Фролов М.А. </a:t>
            </a:r>
            <a:r>
              <a:rPr lang="ru-RU" err="1"/>
              <a:t>Новоолександрівська</a:t>
            </a:r>
            <a:r>
              <a:rPr lang="ru-RU"/>
              <a:t> ЗОШ І-ІІІ </a:t>
            </a:r>
            <a:r>
              <a:rPr lang="ru-RU" err="1"/>
              <a:t>ст</a:t>
            </a: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4F8796-EA11-4735-90F2-5789254565D2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558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70291-5A31-4DFC-8780-AF86C00CAA40}" type="datetime1">
              <a:rPr lang="uk-UA"/>
              <a:pPr>
                <a:defRPr/>
              </a:pPr>
              <a:t>04.04.2022</a:t>
            </a:fld>
            <a:endParaRPr lang="uk-UA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Фролов М.А. </a:t>
            </a:r>
            <a:r>
              <a:rPr lang="ru-RU" err="1"/>
              <a:t>Новоолександрівська</a:t>
            </a:r>
            <a:r>
              <a:rPr lang="ru-RU"/>
              <a:t> ЗОШ І-ІІІ </a:t>
            </a:r>
            <a:r>
              <a:rPr lang="ru-RU" err="1"/>
              <a:t>ст</a:t>
            </a: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87F6B-D99C-48E6-8016-17FA4A31A5DF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7812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1ABE18-DB24-434F-8802-B789646099E4}" type="datetime1">
              <a:rPr lang="uk-UA"/>
              <a:pPr>
                <a:defRPr/>
              </a:pPr>
              <a:t>04.04.2022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Фролов М.А. </a:t>
            </a:r>
            <a:r>
              <a:rPr lang="ru-RU" err="1"/>
              <a:t>Новоолександрівська</a:t>
            </a:r>
            <a:r>
              <a:rPr lang="ru-RU"/>
              <a:t> ЗОШ І-ІІІ </a:t>
            </a:r>
            <a:r>
              <a:rPr lang="ru-RU" err="1"/>
              <a:t>ст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0CDFF4-5F5B-42F6-B3E8-516B8243FE83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3208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AA342-F668-40A3-A839-FB3903303487}" type="datetime1">
              <a:rPr lang="uk-UA"/>
              <a:pPr>
                <a:defRPr/>
              </a:pPr>
              <a:t>04.04.2022</a:t>
            </a:fld>
            <a:endParaRPr lang="uk-UA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Фролов М.А. </a:t>
            </a:r>
            <a:r>
              <a:rPr lang="ru-RU" err="1"/>
              <a:t>Новоолександрівська</a:t>
            </a:r>
            <a:r>
              <a:rPr lang="ru-RU"/>
              <a:t> ЗОШ І-ІІІ </a:t>
            </a:r>
            <a:r>
              <a:rPr lang="ru-RU" err="1"/>
              <a:t>ст</a:t>
            </a: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E1CC-2D4F-418D-A12E-69927C922DF7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69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45CEB5-CE6A-4476-81EB-78CCFA19A8D4}" type="datetime1">
              <a:rPr lang="uk-UA"/>
              <a:pPr>
                <a:defRPr/>
              </a:pPr>
              <a:t>04.04.2022</a:t>
            </a:fld>
            <a:endParaRPr lang="uk-UA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Фролов М.А. </a:t>
            </a:r>
            <a:r>
              <a:rPr lang="ru-RU" err="1"/>
              <a:t>Новоолександрівська</a:t>
            </a:r>
            <a:r>
              <a:rPr lang="ru-RU"/>
              <a:t> ЗОШ І-ІІІ </a:t>
            </a:r>
            <a:r>
              <a:rPr lang="ru-RU" err="1"/>
              <a:t>ст</a:t>
            </a: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A8F776-8CF4-47B0-9EAC-E6FCE80745C7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345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1AB18E-2563-4710-A64A-F04E5BF6CDC5}" type="datetime1">
              <a:rPr lang="uk-UA"/>
              <a:pPr>
                <a:defRPr/>
              </a:pPr>
              <a:t>04.04.2022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Фролов М.А. </a:t>
            </a:r>
            <a:r>
              <a:rPr lang="ru-RU" err="1"/>
              <a:t>Новоолександрівська</a:t>
            </a:r>
            <a:r>
              <a:rPr lang="ru-RU"/>
              <a:t> ЗОШ І-ІІІ </a:t>
            </a:r>
            <a:r>
              <a:rPr lang="ru-RU" err="1"/>
              <a:t>ст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5B079D-6EF9-4383-A807-AD10E2E14505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453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3BB4E9-A092-44DD-B622-CAF8EBB05E46}" type="datetime1">
              <a:rPr lang="uk-UA"/>
              <a:pPr>
                <a:defRPr/>
              </a:pPr>
              <a:t>04.04.2022</a:t>
            </a:fld>
            <a:endParaRPr lang="uk-UA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Фролов М.А. </a:t>
            </a:r>
            <a:r>
              <a:rPr lang="ru-RU" err="1"/>
              <a:t>Новоолександрівська</a:t>
            </a:r>
            <a:r>
              <a:rPr lang="ru-RU"/>
              <a:t> ЗОШ І-ІІІ </a:t>
            </a:r>
            <a:r>
              <a:rPr lang="ru-RU" err="1"/>
              <a:t>ст</a:t>
            </a: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EDD7DE-2D9D-4765-BD32-9E67656104CD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505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80541D-8BAE-4FF6-B3E5-DE1DCBC07719}" type="datetime1">
              <a:rPr lang="uk-UA"/>
              <a:pPr>
                <a:defRPr/>
              </a:pPr>
              <a:t>04.04.2022</a:t>
            </a:fld>
            <a:endParaRPr lang="uk-UA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r>
              <a:rPr lang="ru-RU"/>
              <a:t>Фролов М.А. </a:t>
            </a:r>
            <a:r>
              <a:rPr lang="ru-RU" err="1"/>
              <a:t>Новоолександрівська</a:t>
            </a:r>
            <a:r>
              <a:rPr lang="ru-RU"/>
              <a:t> ЗОШ І-ІІІ </a:t>
            </a:r>
            <a:r>
              <a:rPr lang="ru-RU" err="1"/>
              <a:t>ст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24B188BD-CDDE-4BD6-A81A-449597AED90A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68" r:id="rId2"/>
    <p:sldLayoutId id="2147484074" r:id="rId3"/>
    <p:sldLayoutId id="2147484069" r:id="rId4"/>
    <p:sldLayoutId id="2147484075" r:id="rId5"/>
    <p:sldLayoutId id="2147484070" r:id="rId6"/>
    <p:sldLayoutId id="2147484076" r:id="rId7"/>
    <p:sldLayoutId id="2147484077" r:id="rId8"/>
    <p:sldLayoutId id="2147484078" r:id="rId9"/>
    <p:sldLayoutId id="2147484071" r:id="rId10"/>
    <p:sldLayoutId id="214748407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21.png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14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&#1040;&#1090;&#1072;&#1082;&#1072;%20&#1074;&#1110;&#1088;&#1091;&#1089;&#1110;&#1074;%20(&#1087;&#1110;&#1089;&#1085;&#1103;%20&#1087;&#1077;&#1088;&#1096;&#1072;).mp4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&#1055;&#1056;_&#8470;5.do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54;&#1063;&#1045;&#1052;&#1059;&#1063;&#1050;&#1040;.%20&#1048;&#1053;&#1060;&#1054;&#1056;&#1052;&#1040;&#1058;&#1048;&#1050;&#1040;%20'07.%20&#1042;&#1080;&#1088;&#1091;&#1089;&#1099;'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&#1042;&#1110;&#1088;&#1091;&#1089;&#1080;.m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logo"/>
          <p:cNvPicPr>
            <a:picLocks noChangeAspect="1" noChangeArrowheads="1"/>
          </p:cNvPicPr>
          <p:nvPr/>
        </p:nvPicPr>
        <p:blipFill>
          <a:blip r:embed="rId3">
            <a:lum bright="24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76250"/>
            <a:ext cx="325437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08175" y="333375"/>
            <a:ext cx="7127875" cy="2159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Поняття </a:t>
            </a:r>
            <a:r>
              <a:rPr lang="en-US" sz="44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 </a:t>
            </a:r>
            <a:r>
              <a:rPr lang="ru-RU" sz="4400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комп'ютерні віруси. Антивірусні програми</a:t>
            </a:r>
            <a:r>
              <a:rPr lang="ru-RU" sz="4400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8196" name="AutoShape 14" descr="data:image/jpeg;base64,/9j/4AAQSkZJRgABAQAAAQABAAD/2wCEAAkGBxQTEhQUEhQVFhUWGB0bGBcXFxofHRscIB8cGB0gGR4cICggIB8xHBocITEhJikrLi4uFx8zODMsNygtLisBCgoKDg0OGhAQGy0kHSQsLCwsLCwsLCwuLSwsLCwsLC0sLCwsNywsLDcsLSwsNywrLDUsLCwsLCwsNywsLiwsLP/AABEIALsA4gMBIgACEQEDEQH/xAAcAAACAwADAQAAAAAAAAAAAAAABgQFBwECAwj/xABLEAACAQMCAwUEBwQHBgMJAAABAgMABBESIQUGMRNBUWGBByIycRQjQlKCkaEzYnKxFUNTc5KiwSQlNFSy0ZPS8BYXRGNkdKOzwv/EABsBAQEAAwEBAQAAAAAAAAAAAAABAgMEBgUH/8QALxEAAgEDAgQDBwUBAAAAAAAAAAECAxEhBDEFEhNBMlFhBiJCcZHR8BQjgaHBsf/aAAwDAQACEQMRAD8A2+iiiqQKKKKAKKKKAKKKKAKKKKAKKKKADXVmqDx3i8drC80xIRB3DJJOwCjvJOwFJotJ70GW/YpCd1tUYhQvXM7D42x1XYDpvXHrNbS0sOeo/ku7M4RcnZF7xLnmyhcoZhJIP6uFTI35Jmq5udbh/wBhw24YdzSukQ/I6mHqKncPtIo0AhREXG2gAA/lUnFeXr+1M72pU/qzoWnXdlCeb+Ig78KB/hu1P84xXn/7w50/bcKvFA6lCsmPRd6Y8UVph7VV0/egv7K9OvMrbH2k8PdgrymB/uTo0Z/zCqDnbm2SWRIbKbREJ4o5poyCzGQgaYzuBgbltxuB40y8StIpUYTqjJg51gYA79z02rLOFcEkEF9bW6giylMynOS+NEiKvzCnJ+Qr0XC+Kx111yuLX8mmpT5B2fkbvS/4grZ6/SCf0bb9K6f72sstFKvEIh/VyjRL+FxkE+eKZOE36zwRzJ8MiBh6jP8APNVH9NdtKqx50E+7jZpcHBb92IH7X2iMDxr65qLzlPmyG+VtGpJYziWGTZ0PmPDzFMINZ5zdy8zsLy0PZ3sIyrDpIo+KOQd4IyN6Z+UOYUvrZJlGlt1kTvSRdmU+v6VQXlFFFCBRRRQBRRRQFVf8xWsLaJriFG+6zqD+Waobf2ocOaWWM3CJ2baQ7H3X2BJQju3xvjcGqT2q2xiliubRNV4UdSojVtcIGXZge9diD4nFenMVnbNwq2trNUc3GlbZjjOr4zIx8sZJ8cCgHvg/GYLpDJbyLKmcalORkd361PpW9mjxHh8AhQR6AUkTvWVdnDfvagaaaAKKKKAKKK4zQHWWQKCzEAAEknoANzmku69oGrP0O2a4Uf1jOI42/hJDE/PGKteb8TCOy/5okSY6iFd5PzyE/HUbiPI0E0ilmlSNECrFE5QAjPvEqQScYGDttVja+SO/Ypv/AGw4iT/wtqg8DNIx9SEFcHm/iX/LWn/iyf8Alr1ufZ/Km9peuP3LhRIvow0sPUmqq9ivbbe4tS6DrLbEuAP3kOH/ACzW+PRe5pk6q2K/nDmC6l+iG7ghSCK6jeQxyM22cDKso2BOc57qa+N+/PbRNnsZNTN4MVAKKfI7nwOmlyO+trtHjDo4YEMmcNjvyp3Fe3COJ3FmBFKrXEC/BIn7VF8HX7ePFd/Kvhcd4ZUqctegublTVu+e6+Rv01f4Z4HO5kKozKhcgZCjAJ8hnbNRuFcVjuFJjJ1KcOjDDIfBlO//AHqun5nQoJIF7dVOJVQ4kRe89mQGOOpGxwK4uLWO7VbqzlUTAe5Ku4bH2JR3juwdx3V4VaRxj+9Fxu8S8n6o+hz+QwVzVZwXinbBldezmjOJI85we4jxU9xqyrgq0pU58slk2J3FXn5Mi0V/2DXKLMp6MpyFDeWvTtSLb2klnbvc2xMYMkltfADeMdpkOgHTEbbeTA1q/G+GrcwSQvnDqRkdQe4jzBwazzh93Pb3EuuMSTBAt1bj/wCIiXZZ4Aeracqy9+K9v7NaqnLT9H4k/wCjkrxd7lbHcz21tmFWawnJcxAkPGhJwATvob3deASPerTOU4Yux7WORZWlALyrjBwMBV+6o6Be75k0pWHBQU7fg0ymM5L2kuQqt3hSPejbyO1L146284Msd3w6aTJ1QlXjfGxJAypGSN8DFemOc2mlzlhOw4tdwx7xzRLOwHRJM6Dnw1DcfI0hxcx8RkYRWN0LonqTbadA8XfOkfzPhV9e8u3FmFvraVpLxPeuAfhuB9oae4gbL5KPOuOvr6FCcac5Zf5kyUG1c1uiqvlzjUd5bx3EJyjjp3g9Cp8CDt6VaV2mAUUUUAUVxRQC5x3ky3uphNIZlkC6NUUzodOc490jvNZxa8gwQcZS2mUvaSRSPbhmY4YaQy9eo6+tbXXRogSCQCR0ONxnrigKjh3B4rGCRbSDxcRqcanx0yemcAeVU/8ARvFLn3prpLNe6K3QSMP4pHGD6LTlQaAVeR7ufVd29xL2zW0wRZSoUurIHGoDbIyR6U1Ui8v8VhgvuLdvNHEe3jYa3C+72SjIydxkH8qs7X2gcPkdUW6TLHCk5CsemFYjBNAW3H7mWOCR7ePtZVX3UyBk+v5+dVvJX03sC18QXLkoNIDBO4PpJGc56d1MVReKXqwQyyt8MaM5/CM0BTcFHbXt1cEbR4t4/kvvyEfNmA/BTJVLyfaGKzhD/Gy63/jf32/U1M4nxERBBjU8jBEUd5PUnyA3J8BQE6uKVw3FlydNlKO5Q0qH88N/KvEcz3qHFxwyYDve3lSUfkQjfkKAteN8q2t2Pr4UZu5wNLg+IcYINKt3yJdQ72d3rX+yuRn0WRdx8yDVyntCsQ2iaRrd/u3CNGf8wxTLbXKSKHjZXU9CpBB9RVjJx2I4p7mPcVYxnHEbRoiOky5dPSVQCvriq/hHCJInNxw68GhsZjYakbyYg5/Ed/nW6sM0q8Z5CtZmMkYa2m/tYPdJ/iX4W9RVn06qcasU0zFRlHMGLNtxVbpwVH0e/hB+rfpIvUqD9qM9xG6k+VM/C78SqTpKup0uh6qw6jzHTB7xShx/lm6jXE8Qu4l3WaAFZo8bhtG5yOuUPpUHgvNQhbXI/bwgBGlxiaEDunTqVH3sZGa8rxTgF6bdDKWy7r0Xmv8Ah1UtQ72kjSaqOYuXo7tVySksZzFMmzRt3EeIz3VZ286uqujBlYZBU5BHlXrXjKVSrQqKcHaSOxpSWTLOJcIuIpO0uLeVnG30ywfS7eBliOxNeXA+aFhv17d7p0kiKtNdRaSpB2CgAYTHU9+fKtVjkB3Ug4ONjnf076rOY+EC5iwMCVDqifGdL/6g7gjwJr0sOPyqx6Gojh4usW9bGh0bO6JkseuNhEwTWPddADgnow7jvvUPhPEmLNBPpE6DPu/DIvQOnr1Hcao+Du0USz26nsckT23XQ4OHMPhggkp0IO3nd8Sh7eFJoGy6fWRMO/bOk/usNiP+1fLnRUJOEndN4l3T9fy3dGxMq+BsOHcSMXS1vyWj8EuB8S/iG489q0gUh8Tso+I2YxlSwDxt9qORehHmGGD8qveSeMG5tVZ9pUJjmXwkQ6T6HAYeRr2HBta69Lpz8cMP7nLVhZ3WwwUUUV9o0hRRRQBRRRQHDHFcBs9KXufeFy3FrohO4dWaPVp7VActHqG65HfUH2ecPlhW4zHJDA0gaCGVgzxjSNe4J90t0GTjB6ZoC/vOBW0riSWCJ3GwZkBI/OueM8IiuYHglUGN1K4x022K+BHWrCg0BTcoLOtqkdzkyx5QsfthThX9VwfnmovPRLW6QjrcTRxEfulgX/yK1MlLnHffvrCP7plmP4UCD9ZKAYqWeCObm8uLg/s4CbeHwJGGlYfNsL+A1dcavhBbzTN0ijdz+FS3+lV/JdmYrKBW+Iprc+LP77H8yT60BeYqNPfIpKswDBC+M76R1Py86peI8y5kMFmFnn+0Qfq4R96Vh/0jc+XWs0545ySKOSysna6vLnKzTqMnfIKR6c9xIAXpnxNAOvJPPkHFmni7AqIt/f0sGUkjPTbp0qFa8L4VcyuOHXJt5xlm+iuVAwcEuhGg+eRVP7KOCiPg928EgNzKkgYDrGwQhUI6hu/5mkj2Fyj6dLGfilt3Vc+Pn41Cmwr/AErbDKmDiEfdn6qUjHcRqRqk8M5+tnk7GcPa3H9lcDTk/ut8LfMGpnIUmeH2wPxJGEbyZPcYfmKsuLcIguU7O4iSRfBlB/LwqkJg36dKoeYOULW7OuRNMoG00Z0yD17/AJHIqnflO6tPe4XckIN/otwS8Z8kf4k8O8CpPL/Owln+iXcTWt33Rucq48Yn+0PLrQCja2FxwWVhK3bcPlf9oFwYXY4BcDYAnqRtk52p+BzuNwehqz4nYJPDJDIMpIpVh5EYpC5JuHiM1hOSZbU4Vj1eI7o35bH5V5H2i4anH9TTWfi+51UKnwslcUiFrL9KTaN2VLhR03IVZcfeGwPiD5UwV431qssbxuMq6lWHkRg1B5anZodD7yQsYn8yvQ+q6T615mb61FTfijh/Lt9vodCVmR44TBeNgfVXW58FmUdfxKPzU+NWlnZrHq0bKx1ae4E7nT4ZO/zr2dAcZGcHI+Y6V3rVV1Dml52SfrbZlUSLZ22gvj4WYsB4Z3PpnJ9agcsDs+KXka/DLFFMR4P70TH1CA17cx3rwwNKmMqyZB7wXVSPngmqm047bw8ZdZZAha3jjUsDgtqd9JPQHSQd+uqvQezqqPU9Ts019LGiv4bGj0VwDXNe5OMKKKKAKKKKAMUUUUAs8v8AKYtby7uRM7fSSD2Z6IR1xuc+XgNqXudOLE3/ANHkvjYQRwCTtF0gyuzEYBcEYGOgHf3Voua8pbZHI1orEdNSg4+WagFv2c8RuJrVjcEvpkZY5ipUzRjGH0ncbkjz05769rX6zis57oLaNB85Gdz+iLTIKXeWPeueIv8A/UKg+SRJ/qxqgje0uX/YxF/zE8MJ+TyKGx6Zrr7RONm0tSFtGug4KsnRFQDJMjYOFx+fTNd+dYe0m4ah+E3aufPs1eQf5lFQ/ajJqjtLYnC3N3Gj+aA62Hrpx60Aj8P5a4nxSFAxi4fYsMiGFSNSnxXqcj7x9K0bk7kS04cv1CapPtSvgufXGw8hVrwjjMEwYQttHgEYxjw/Qflis49pvHLmJppY5Jo1geONFRgq5ZdbSyZGXHRQo22NQpd3EsdlxmaTUEhmsjNP4ao2wGPdkqceJxWPX8k1jxGDiXYGKGeXto17tBb3lbbZiuTjuyPDZ14t2959Ekuk7Nr6WKIIeot4/rnLDxds+74Y+VO3tMksjai3ug57QHsxEhd00j41A6Abbnbu76Am8GmWGY6CDbXZEsL9yyMMMngA2Aw/eLCmkVjXs45nNgsdnfNm3kw1pckHs2U/ZJ6Lvvg9Onga1e74xBEnaSSoF7jqBznoFxuSe4CqQnGlvn20jazlldFZoV7RGIGpSpDAqeoO1MStkA77+NVfNcOuyul+9BIN/wCE0BZxNlQfEA/61n3tQt2t5LfiUKkvCRHMo/rISSxHockU5ctXXa2lvIPtxIf8opf9qRK2qSj+rnjyPFWbs2B9GrCdONRcktngt7ZRJ4XxGO4iSaFgyOMqf0OfMHI9Ki2cWi7nA6SIkn4hmM/oFpG5OieznktomAOouI3OFmiJ3KH7MinbHQjGcda0zHf31+c8R0b0FadPs1Zf4d1OXUimdhXFFU3EON7tHbASSD4mz9XEPGRun4Rua+ZQoTrStFfZGxuxA5zvEIWFiAqkTTn7sUZ1jPmzKFA+dUNnw8TxStdIC105kdT9kdEHzCAb/OvGIC6fSjmS3R9csx63MynbHhEpAwOhIHhvofLXDFZS74bOQB4dxzX6dwPQLSUOea+X89/z0Plamo6kuWImcE5im4WyxXLtNYsdKSnJeDPQOftJnbPdtWrxSBgCCCCAQR0Od6RuZuDKupCMxSAjB/Iiovst4o0TPw2Y5aEardj9uEnYeZU7elfUq00kpR2ZhTm3eL3NHoriitJtuc0UUUAUUUUAg89SE3UEdzNLb2LIcyxvoBmz7qu43UYGR03qd7Nrx3hnUytPFFMUgnfrJHpU5z9rDErq79NNV0iFSJApTHvagMY887VTcV4yYvogtkWRJ5QmV+BUwWLArtjA27qAv6XuTt1uW+9dS59Dp/koqw4VxqG4MogcSdk2hyudOrwDdCfHHSoHJn7Of/7qf/rNAeHMrf7bw0Y/rZT8sREf61A9qMVs8EaXFwLaTtA0EzDIWRd9+7Hcanc1+7d8Nff9uyH8cbYz6qPzqDzhy00jtOlxdKXAUxRqsiNgYHuOCF8zkVCoyiTjUts4KLbzkFiXt5m0glOz1uMEJt51HsOa0kvEmv4jdJAmY1hHuqw94li5GrAU7+OaeJeQLlre5aR9xE/YxuEzrxsxEYCKe7ox361Vci2FhdRRt2gBULriOkNqGg48dGF6j7zVNjLMj35h54t7maxu0DxGCRkkilGlgkg061wcEBhjI6b1O4vFHxeJGjnihn0dlIrM2AGc6cYx72pTt0OflVD7S7e27CC1jeMz9oAhyuoaiSxfHQE/qRSXytdvC8kcscLaCQYriTsz13GTscHffodxRMso2wfQdvZWS2Is2eKWOKEhgdJwFypYjuwwO/dg0vexXgFt9AiuOyjaXXKBKRliA7AEZ6bCkm3c3f1Jns7G3bIfRJ2krqx1MurwJz+dbtwbh8cEEcUIAjRQFA8PH/WsjBk3FQ+Mj/Z5v7p/+k1Mqj55uez4feOOq28hHz0nH60IRfZo5PC7Ik5+oT+VQ/ayP93P/ew//sWrnk627KxtY/uwoOmPsiqX2tNjhzec0I//ACLVW6Ixa4twtJwMlkdDqjkQ4ZG8VP8Ap31xacyXtuNFxAbpR0lgIDn+NGIGfMGp5oro13C9NrY/vRv69zjpaidPYiy87SONMfDrkkj+sKKvqQxOPSlni3EgzCPiVxFDHsRaQ7L5dq3U/LYVM47xxstFAwGnaSbBbQT0SNR8cp7lHrTDyx7OFa3AuwF7QZeNQNb575pTklvFU0gdN6+ZS4VotHK9KN36s7OrUqL3sHlw+aJ41MJQx92jGPltV1wPiBikGfhbY/8AelTjvKo4TPHPbFhaTOI5YySRGzbKwPhnb1q5NfbhJVYNM4pxdOVxt5qAMIORkEY8/lWdcQl7G+4fcg40zdk2/wBiQaCD6keuKvJp2fGo5wMDype5xOIoj3i5hI/xisXS5KTTMo1OaombNRXVHBAPjRXAdtjvRRRQgUUVxmgOk8QdSrAFWBBB6EHYg+VKHJVxZwxyLbKYoGuGjiLuSsrYGexBOy5DDA6kE04mq+64JBIkcbRrpjdXQKMaWRtSkY86Ag8n8aiuEkWOFoGhkKPCy6SpySD0wQeua6ch/wDDMfG4uM/+NJTCq9+1L3JI0xTJ3pdTg+sjOM+jCgI/tIytqk4Gfo9xDKf4VkXVj8OR600qQdx31F4xw9biCWBxlZUZD6jFKHAua/ogjtOJqYJVARZz+xlA2BV+inxU0A28buezt55M40RO2f4VJ/0pU4TyBYy2VqtxbRs6woC2MN8I7xvTVxS2W4t5Yww0zRsmrqMMpXO3XrUyKMKoUdAAB6bVCmc868l2UFkBDbog+kQasDcqZFUgk79DVRxrlnsZ1eV1ilT3Yrl4w8MyfZW4B2WQdNWRkYOeorQudYi1oyqMkvF0/vENXboCCCAQeoNUgk8L4fPLgTXFusX3bSMKW+bsSQP4cfOnO1ZMaUIIXbY5xjxquflizLajbQ5znOgD+VWVtbJGNKKqjwUAfyoD1pS9qT/7ukj75niiA/jkVf5ZptNJ3OZ7W84bbeM5mcfuxKWHprKj1oBtt49Kqo+yAPy2pM9rO9rAmM67uEfk2T+lO4pE9p75ewj+9caj8kRm/mBVj4kSWzIFUnMHEyv1MTBXK6pJDuIY9wXPix6KveSKl8e4mLaF5T9kbDxPUD16eteXss4IbwteT5MXaalU9JJB9o+KJsqDpkFtz07tRV5Vyrc46FPmfMxg9n/KQRY55VI057CJuq56yyeMzd5+yMAd9P4riqXmjmaCxi1zk5Y4SNfjdvBR/r0rgO0qvarIv9HSRnd5WjSMfvl1Ix8sE58qpEGAB/66CoDPPdzrc3eE0Z7GBdxHnYs575Md/QdKsK+hpqbjG77nFqJqTsgpb5gQXN3ZWK7tJMJH8kTLH+Rq44txFLeMySd2wA6sx6AeZNdPZBwZ5bi44lcD3mJiiHcAMBsfI+7nyNTVVElyl08LvmNXVcDA6DpRXaivnHcFFFFZGJwazFBeX89xPHcSpFBdrAsMTBQYxp7V2OCdQ1ZH8PnWnGs5uOAcTtprheHmDsJ7hbjU7EMp27RMAdG0jfOevjQocT4otnMYH40yPgNpuYY32PT3lCVRw+1S6QLq+gXGS4PZymMgIyqDgls6gwYYHQHwrtznyff3sone3RJdIQmG4VgyjJ3WSMePc1JlzyFeDPaW04Hj2Ecn6ROTUBqcHtGk1skljJlDICYpFdfqwrMQTpJGHB6b7+FV3Dudore8nZ0nS3uVjnJeJso7YQdMgqwA38R51ksHDFVyILspIuQVEU8ZU94OMgflUpp70EZvIpG9wYaZMkI2pABIF6N50B9B8M5zsbjAiuoST0UuFY/INgmra7tY5kKSKsiMN1YAg182yWt9K6GW1SRfdUYhVkwrMwDGJ8AZY5ORtjwr34TdTvBFEL65X6OzYW3gkkEeWIAd0Jz0yAc4z30BrzchmA6uG3Utr39kfrID+Btx6GvQcw39vteWXaoOs1mS+3i0R98emay1/ahxKxk0ORdRYGJJoHiZvHB2P5g04cH9tVu4zcQSxeLJiRB6ruPyoQc+D842V17sc8ev+zc6HH4Hwf0pgBpNF9wjii4LW0xPc2kP+Rw1dhyN2ZzZXl1bDuTX2kf+GQEgeQIFUDjmilZbDiifDd203lJblc+qPt+VdTxPii/FY274747nr6Mgx+dANRpL4F/tPFry4+xbIttGf3v2khHqVH4a7ScycRY6E4U6sejyTx9mPMlcn0xVpyRwNrO1EUjh5Wd5JGHTW51HT347qAv6zfnOftOKRIP6i3Z2/ilbA9dMZP4q0c1lFvL2t1ezk51TlFP7kahAP8WqttCN5o11naDKbn+zaW2ZFLA4yMHZiN9JHpkeYr35S9qaW9rHbGzlaS2QK/ZEFcDYMSegPfnpk1ZcbmRIJXl+BV1HxyNxjzzjHnSJynYSxkuyFZZm1ZK7aWzgSKOqNuM/Zat+oheeDVRlaBpFxzHxCdwVMdrD4ACSRvPV8C+gPzNVt3wrXL2pbWzDRJ2vva0P/SfDG3lXvwqzMSBCxIHwj7o+7nvAOcHwxUyt1OjFLKNM60m9zpBEFUKM4UYGTk7V3qr41x+G2A7VxqPwoCMn/sPM7VA4Fd3fEGKWqgKT79wR9XGPCPODI/n0qzrRhgkKUpZItzwaa+v+wWTOjvUe7boQCzN3dqd1UdwOa2vg/DUt4Y4IhhI1CqPIeP8AOofLHL0VlCIogSScu7bs7HqzH/0B3VcV86cuZ3O+MbKwUUUViUKKK4JoDmuKquNcwRW+FbLyt8EMY1SP8lHd+8dh40ucZuJWiaXiM4sbb+yif6189zSdQf3Yxn96gLvinNEUb9jErXE/fFDglf7xvhQfxGlnj17jH9KXIjB+GxtWYu/8bD6x/koUfOli75ilOba0VeFwHGh5omVps/vn3VOOpOTv3VXdnFESyQzR3KdbmGQyxnP9tIVbbbcEZA6GgGODm5lLQWsFvw5UGR9KXDMPFUGBj8RNVlvzneas3dpBcW527VouzU470Y6hpI72Cjzri5bVpe/CXyttELf3h030wjJY+LAnGR0rwllzFqNyOzyNNiXZnbb9mSPrM/uYIGN6WBNVeAXeoSQNaN8JcZRAf7xCYifUimXl/g9zYxFeHPa3cH3ThJCfOWPKscY6qKTLkKSy3GeFxFT7gx9dkb77x57tIGo+VcWnDJQFaCBraLO89uJFkdR3/R8nr0ydR8qA0WTnGAYS/tprc+M0WqPw/aLqT9a4m5R4TfKXSKB8/wBZAwB/NKqOGcTvEX6i4ivou9Z8LIM9xdNgfJkzUK9SzLdpccOuLaT+3tN8eeYTq/MelLA8+L+xSLBNpLp8EnUOvoww4/OqSLhXF+HH3fpegb/UsLiPH92+HA8gTTfwq+u8Z4ffW/EIx1iuCFmXyLJjB/iSriLnpIyEv4ZrNvvSLmI/KVcr+ZBqCwj2PtauIyFnS3lPeAzQSf4JARn1FaHyzzfBeQrKMx6pTFpfGe0H2QRkH0NT5ra1u0BZYZ0PRsK4I8jvXSLly3XsNEYVYGLRoowoYjTqx3nBO/nVBbVzRmuM0BE4vfLBBLM5wsaM5PkBmsv5dhZbePX8bDW/8Tku36mm/nzidv2It5ZYwZmVdGsam3BxjruRikvmLj0VpGS7AOVYonexA2H6iuvTJRvJnNXu/dRBvf8Aa7sQdYLfDy+DydVT06n0q0vOOW0RIkniUj7OoZ+WBv6UhcDuY5ohHFDd3U8hLyLEXVS7bnUQcYxgZO21OPCPZ5fSj3ltrCPwjUSS482O2av6i2e46N8EDiHtAtY/h1yHyXAPq21VEXHeJcRylhbOqdNYGfzc4UfrWocH9k9jC4kl7S5l+/O2RnyUYGPCnmGBUUKgCqOgUYH5CtEq85dzbGlGJ8yW/Kd7ayma+4ZNdgHPxkjbvbQGLDyO1atyX7U7KcrbtGbRwdKo2Ame4BhgDwwQK0g1lPPvL8VxxW0hh92SVdV1px+yQ6lZ/Biy6Qa1Gw1YVzXVFwAB0FdqAKKKKAKquZ7ieO1me1TXOqExr4t3fP5d9WtcYoDN+VOKxxB2jxNMT9c0mVm1d+rVggeAwAK8+Z+FLfzpKsia1jKi0u4/cIJ3KsPtHbcZ/WnHj/Ktvd7yKRIPhljOmRfkw7vI7Up3nL/ELb9my3sQ6q2EmH/8N/l6daz92W+DCzWwu3Ky2qmOUSQIfsXAM1uR4LOvvKP4z6V6WrxqNSiW07+0gYS2zZ3ycAqB8wpqzt+bgp7Nn+jv0MN0jKG8hqIHqpIrzuYLfJYwzWTn4prM6oznvdMbjzK+tHG22SqXmQGsWB7aNELMd7u0JLY79UW+rp8IyOu1dI7bWXKot24OWuAWWVD3ZXIbZSdkK1Pbg02ntrZortOva2bCKb1TJjkPkcVDtuKpJIFfS8o+y4+j3S+jYD+hHyrEyJdnwwsdfaC7OMMlypV17iFHRdvvLnzqztrJ1BMBaLxhl95M/unOV/CcbdKlWF9GxCksJQOkq6XP5gZ9KsaySMSmESu/1kbQTHo6d/ycDDfJh6VZ22cYLByNsgAfnjoajcZupIozJEiOVIJDvo278HGNXgKRrm9gll1a34a/V9QZJZSe5UPuNuQNWGJ7hQDBxO6sJJjE6B7kHSEVWEvjkEYOnG+rOKk3FpJDhYb5k17LDcFZY2OOgD+/+TUqHg112ekwhotWe3ChbvGN2ALfFnvznA+GrrgXDgjtNbOLjLDWLj9uh8A5GV23CsB1O4qFOJOGtGdb2rwPnPb8NkI+ZaBtm/JjU+z5xnQFY7m2umx7sVwptp842+L3WOe7ApgQ5HTHlVZx+6tlXFyEfVsqFdbsfBUGWY/IVOUXKePnTibnTc9hw0D7csMjqfMPnsx6mp/HOVLue1lkXic9w+jVGkJRI3xvjKAncbdRS7e3L2xUwlrGNiD2dxLkSL3hbX3nII2+zjwqXeXLSHVw23azJ6zlmjBO2SLcZDeGWwaKLewbS3LHl2/4FDEsuIY5gBrSXJnDjqCHy5OaoOZLD+kL2yMkBiSeUJBGw0t2EeZJZHXuLdMHuA6U4+zGR7hbl7sRSyRXBjWURKrEAKcnHmaqufuLC249wqSU4h0OurwL6kOfIEoT61HfYu+TTbSzjiULGiovgoAH6V7YqPd30caGSSREQDJdmAUDxz0rKuavaLdXEiQcKQntDhZdOXk8WiU9EH9o21QpruaM1iUXD+YrVxLEHm73R50kDemFx6GrG64xzDefVRWi2YOzSsdx8iSf0FUDjzbztFalYIh295IdMUCHfJ6F8fCvefIGvfk/l1rcSTXDCS7nOqaQDYfdRPBANqr+QuQI7DMsjGe7f45m8+5M7gefU06ihAooooAooooAooooAooooCJxHh8U6aJo0kU/ZcAj9aTrr2emLLcPnaHqRDJ78JPkNmT0NPlFFgGPXltNC5e5tprd/wDmbTLofNioJH41Iqb/AEq88eJo7biMPTUAqyY88krn1X5VqZFK/HeRbadu0Qvbzf2sDaSf41xpb1HyxWXMnuY8vkJNk8YYLY3uhv8Ak+Igg/KJ2w/6tVq/MBgIW+ge2J6SH34T8pFGB+LHyrw4xy9eQqRLFHfwjvRQsoH8B91vH3SD5VW8KvwcpZ3LRt9q1uAXX1ikxIPwmskvJkbtuhxt7hJFDIyup6MpDA/IjavC64VFLq7VFfVt72+Onw56eO1KkyQqdU0EtjJn/ibEloj/AHke+PPUu3jVxYz3futE0HEICcdpAyrIv8SltJ88EHyqPG5cPYk2nCDCfqJXCd8Uh1r+A/Ep9SPKul1xiPtdEEbXNwBgrCuSvfiR/hQfxGo/E1kbtXvXe1s430BE/bXLeC43CknAC7nB3qKk07r2cSixte6KIASsP/mSfZ8MLv51Yxc/CRyUdzvxeR1wL26ETH4bSy9+ZvAM5BwO7IVRt1qutLWQkmKMWSsMFwe0umH70rZCfIA/OrC2s4YFZlCoDuzsdz5sx69OpNRI+PpI2m2jluWPTsY2K+r/AAD55roVGEMzZodWcvCj3sODQxMWVAXPWRvedvMsdzUi8v4ohqlkRB++wX+dSrXlXiE+O1litUPVYx2kn+JvdB9D86ZODck2luQwj7WXvlmOtz6nYfIADyqy1MUrRQVCTzIh+yy202CudzPLJLnyZzp/ygV29ovJKcThVc6JYzmNyMjPeGHXSabI4woAUAAdAK7VxPLOpYMW4d7N75WRJIrdwh9ySaeWWNPNIDgZ+bGtJ5a5WS01vqaWeQDXK+MkDoqgbKg7lH60wUVCnGK5ooqkCiiigCiiigCiiigCiiigCiiigCiiigCiiigOMVVcc5ctrtcXESue5ujDzVhgg+YNW1FAZ3fcnXdupNlcduo/qbndseCSrgj8QNK13PEr5njm4fcd0uNG/wDeD6tx5NW2V1liVhhlDDwIBH5GslNojijKeIcS1CEXUq3EiHVD2aEs3cGVFLajudxtUuz4Tf3ABSJLZD9qfJkxn+zGMep9Ke+G8FghaR4okRnb3mA3Pr4eXSrLFbOu7Wjgw6Svd5FHh/s+tgQ9wXunBzmYgqD+7GPdH6nzpriiVRpUBR4AYH5CvSitLbe5sStsGKKKKAKKKKAKKKKAKKKKAKKKKAKKKKAKKK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7" name="Picture 979" descr="news_vir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857500"/>
            <a:ext cx="4248150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FAMELY\Desktop\вірус  відкритий урок\картинки віруси\9624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786" y="4500570"/>
            <a:ext cx="3786214" cy="216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35743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400" dirty="0">
                <a:solidFill>
                  <a:srgbClr val="009999"/>
                </a:solidFill>
                <a:latin typeface="Comic Sans MS" pitchFamily="66" charset="0"/>
              </a:rPr>
              <a:t>Шкідливі дії вірусів:</a:t>
            </a:r>
            <a:br>
              <a:rPr lang="uk-UA" sz="4400" dirty="0">
                <a:solidFill>
                  <a:srgbClr val="009999"/>
                </a:solidFill>
                <a:latin typeface="Comic Sans MS" pitchFamily="66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88" y="1428750"/>
            <a:ext cx="7499350" cy="4800600"/>
          </a:xfrm>
        </p:spPr>
        <p:txBody>
          <a:bodyPr>
            <a:normAutofit lnSpcReduction="10000"/>
          </a:bodyPr>
          <a:lstStyle/>
          <a:p>
            <a:pPr marL="622300" lvl="1" indent="-266700" defTabSz="2058988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628650" algn="l"/>
                <a:tab pos="1081088" algn="l"/>
                <a:tab pos="1884363" algn="l"/>
              </a:tabLst>
              <a:defRPr/>
            </a:pPr>
            <a:r>
              <a:rPr lang="uk-UA" sz="2400" b="1" dirty="0" smtClean="0">
                <a:solidFill>
                  <a:srgbClr val="006666"/>
                </a:solidFill>
                <a:latin typeface="Comic Sans MS" pitchFamily="66" charset="0"/>
              </a:rPr>
              <a:t> </a:t>
            </a:r>
            <a:r>
              <a:rPr lang="uk-UA" sz="24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зміна звукових і візуальних ефектів</a:t>
            </a:r>
          </a:p>
          <a:p>
            <a:pPr marL="622300" lvl="1" indent="-266700" defTabSz="2058988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628650" algn="l"/>
                <a:tab pos="1081088" algn="l"/>
                <a:tab pos="1884363" algn="l"/>
              </a:tabLst>
              <a:defRPr/>
            </a:pPr>
            <a:r>
              <a:rPr lang="uk-UA" sz="24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знищення інформації</a:t>
            </a:r>
          </a:p>
          <a:p>
            <a:pPr marL="622300" lvl="1" indent="-266700" defTabSz="2058988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628650" algn="l"/>
                <a:tab pos="1081088" algn="l"/>
                <a:tab pos="1884363" algn="l"/>
              </a:tabLst>
              <a:defRPr/>
            </a:pPr>
            <a:r>
              <a:rPr lang="uk-UA" sz="24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імітація збоїв ОС і апаратури</a:t>
            </a:r>
          </a:p>
          <a:p>
            <a:pPr marL="622300" lvl="1" indent="-266700" defTabSz="2058988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628650" algn="l"/>
                <a:tab pos="1081088" algn="l"/>
                <a:tab pos="1884363" algn="l"/>
              </a:tabLst>
              <a:defRPr/>
            </a:pPr>
            <a:r>
              <a:rPr lang="uk-UA" sz="24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перезавантаження комп'ютера</a:t>
            </a:r>
          </a:p>
          <a:p>
            <a:pPr marL="622300" lvl="1" indent="-266700" defTabSz="2058988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628650" algn="l"/>
                <a:tab pos="1081088" algn="l"/>
                <a:tab pos="1884363" algn="l"/>
              </a:tabLst>
              <a:defRPr/>
            </a:pPr>
            <a:r>
              <a:rPr lang="uk-UA" sz="24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розвалювання файлової системи</a:t>
            </a:r>
          </a:p>
          <a:p>
            <a:pPr marL="622300" lvl="1" indent="-266700" defTabSz="2058988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628650" algn="l"/>
                <a:tab pos="1081088" algn="l"/>
                <a:tab pos="1884363" algn="l"/>
              </a:tabLst>
              <a:defRPr/>
            </a:pPr>
            <a:r>
              <a:rPr lang="uk-UA" sz="24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передавання секретних даних через Інтернет</a:t>
            </a:r>
          </a:p>
          <a:p>
            <a:pPr marL="622300" lvl="1" indent="-266700" defTabSz="2058988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628650" algn="l"/>
                <a:tab pos="1081088" algn="l"/>
                <a:tab pos="1884363" algn="l"/>
              </a:tabLst>
              <a:defRPr/>
            </a:pPr>
            <a:r>
              <a:rPr lang="uk-UA" sz="24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масові атаки на сайти Інтернет</a:t>
            </a:r>
          </a:p>
          <a:p>
            <a:pPr marL="365760" indent="-283464" defTabSz="2058988" eaLnBrk="1" fontAlgn="auto" hangingPunct="1">
              <a:spcAft>
                <a:spcPts val="0"/>
              </a:spcAft>
              <a:buFont typeface="Wingdings 2"/>
              <a:buChar char=""/>
              <a:tabLst>
                <a:tab pos="628650" algn="l"/>
                <a:tab pos="1081088" algn="l"/>
                <a:tab pos="1884363" algn="l"/>
              </a:tabLst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500188" y="928688"/>
            <a:ext cx="5286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>
                <a:solidFill>
                  <a:srgbClr val="009999"/>
                </a:solidFill>
              </a:rPr>
              <a:t>Які ознаки діяльності вірусів ви почули переглянувши  відео?</a:t>
            </a:r>
            <a:endParaRPr lang="ru-RU">
              <a:solidFill>
                <a:srgbClr val="00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665956" y="260648"/>
            <a:ext cx="8062664" cy="182976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ru-RU" sz="53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66"/>
                </a:solidFill>
                <a:latin typeface="Comic Sans MS" pitchFamily="66" charset="0"/>
                <a:cs typeface="Arial"/>
              </a:rPr>
              <a:t>Історія виникнення вірусів</a:t>
            </a:r>
            <a:endParaRPr lang="ru-RU" dirty="0"/>
          </a:p>
        </p:txBody>
      </p:sp>
      <p:pic>
        <p:nvPicPr>
          <p:cNvPr id="1843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2090738"/>
            <a:ext cx="3852863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323850" y="5132388"/>
            <a:ext cx="8569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9999"/>
                </a:solidFill>
                <a:cs typeface="Arial" charset="0"/>
              </a:rPr>
              <a:t>Будь яке явище чи подія мають свою історію. А чи мають її комп’ютерні віруси?</a:t>
            </a:r>
            <a:endParaRPr lang="ru-RU" sz="2800" b="1">
              <a:solidFill>
                <a:srgbClr val="00999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агетная рамка 2"/>
          <p:cNvSpPr/>
          <p:nvPr/>
        </p:nvSpPr>
        <p:spPr>
          <a:xfrm>
            <a:off x="3286125" y="3000375"/>
            <a:ext cx="2500313" cy="5715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Віруси</a:t>
            </a:r>
            <a:endParaRPr lang="ru-RU" dirty="0"/>
          </a:p>
        </p:txBody>
      </p:sp>
      <p:sp>
        <p:nvSpPr>
          <p:cNvPr id="4" name="Рамка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-1214673">
            <a:off x="785813" y="1500188"/>
            <a:ext cx="2786062" cy="785812"/>
          </a:xfrm>
          <a:custGeom>
            <a:avLst/>
            <a:gdLst>
              <a:gd name="T0" fmla="*/ 1393031 w 2786062"/>
              <a:gd name="T1" fmla="*/ 0 h 785812"/>
              <a:gd name="T2" fmla="*/ 0 w 2786062"/>
              <a:gd name="T3" fmla="*/ 392906 h 785812"/>
              <a:gd name="T4" fmla="*/ 1393031 w 2786062"/>
              <a:gd name="T5" fmla="*/ 785812 h 785812"/>
              <a:gd name="T6" fmla="*/ 2786062 w 2786062"/>
              <a:gd name="T7" fmla="*/ 392906 h 785812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98227 w 2786062"/>
              <a:gd name="T13" fmla="*/ 98227 h 785812"/>
              <a:gd name="T14" fmla="*/ 2687836 w 2786062"/>
              <a:gd name="T15" fmla="*/ 687586 h 7858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6062" h="785812">
                <a:moveTo>
                  <a:pt x="0" y="0"/>
                </a:moveTo>
                <a:lnTo>
                  <a:pt x="2786062" y="0"/>
                </a:lnTo>
                <a:lnTo>
                  <a:pt x="2786062" y="785812"/>
                </a:lnTo>
                <a:lnTo>
                  <a:pt x="0" y="785812"/>
                </a:lnTo>
                <a:close/>
                <a:moveTo>
                  <a:pt x="98227" y="98227"/>
                </a:moveTo>
                <a:lnTo>
                  <a:pt x="98227" y="687586"/>
                </a:lnTo>
                <a:lnTo>
                  <a:pt x="2687836" y="687586"/>
                </a:lnTo>
                <a:lnTo>
                  <a:pt x="2687836" y="98227"/>
                </a:lnTo>
                <a:close/>
              </a:path>
            </a:pathLst>
          </a:custGeom>
          <a:solidFill>
            <a:srgbClr val="474B78"/>
          </a:solidFill>
          <a:ln w="63500" cmpd="thickThin" algn="ctr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uk-UA" dirty="0">
                <a:latin typeface="+mn-lt"/>
              </a:rPr>
              <a:t>За середовищем перебування</a:t>
            </a:r>
            <a:endParaRPr lang="ru-RU" dirty="0">
              <a:latin typeface="+mn-lt"/>
            </a:endParaRPr>
          </a:p>
        </p:txBody>
      </p:sp>
      <p:sp>
        <p:nvSpPr>
          <p:cNvPr id="5" name="Рамка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270563">
            <a:off x="357188" y="4214813"/>
            <a:ext cx="2786062" cy="785812"/>
          </a:xfrm>
          <a:custGeom>
            <a:avLst/>
            <a:gdLst>
              <a:gd name="T0" fmla="*/ 1393031 w 2786062"/>
              <a:gd name="T1" fmla="*/ 0 h 785812"/>
              <a:gd name="T2" fmla="*/ 0 w 2786062"/>
              <a:gd name="T3" fmla="*/ 392906 h 785812"/>
              <a:gd name="T4" fmla="*/ 1393031 w 2786062"/>
              <a:gd name="T5" fmla="*/ 785812 h 785812"/>
              <a:gd name="T6" fmla="*/ 2786062 w 2786062"/>
              <a:gd name="T7" fmla="*/ 392906 h 785812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98227 w 2786062"/>
              <a:gd name="T13" fmla="*/ 98227 h 785812"/>
              <a:gd name="T14" fmla="*/ 2687836 w 2786062"/>
              <a:gd name="T15" fmla="*/ 687586 h 7858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6062" h="785812">
                <a:moveTo>
                  <a:pt x="0" y="0"/>
                </a:moveTo>
                <a:lnTo>
                  <a:pt x="2786062" y="0"/>
                </a:lnTo>
                <a:lnTo>
                  <a:pt x="2786062" y="785812"/>
                </a:lnTo>
                <a:lnTo>
                  <a:pt x="0" y="785812"/>
                </a:lnTo>
                <a:close/>
                <a:moveTo>
                  <a:pt x="98227" y="98227"/>
                </a:moveTo>
                <a:lnTo>
                  <a:pt x="98227" y="687586"/>
                </a:lnTo>
                <a:lnTo>
                  <a:pt x="2687836" y="687586"/>
                </a:lnTo>
                <a:lnTo>
                  <a:pt x="2687836" y="98227"/>
                </a:lnTo>
                <a:close/>
              </a:path>
            </a:pathLst>
          </a:custGeom>
          <a:solidFill>
            <a:srgbClr val="474B78"/>
          </a:solidFill>
          <a:ln w="63500" cmpd="thickThin" algn="ctr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uk-UA" dirty="0">
                <a:latin typeface="+mn-lt"/>
              </a:rPr>
              <a:t>За зовнішнім виглядом</a:t>
            </a:r>
            <a:endParaRPr lang="ru-RU" dirty="0">
              <a:latin typeface="+mn-lt"/>
            </a:endParaRPr>
          </a:p>
        </p:txBody>
      </p:sp>
      <p:sp>
        <p:nvSpPr>
          <p:cNvPr id="6" name="Рамка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-1582301">
            <a:off x="6049963" y="3970338"/>
            <a:ext cx="2786062" cy="785812"/>
          </a:xfrm>
          <a:custGeom>
            <a:avLst/>
            <a:gdLst>
              <a:gd name="T0" fmla="*/ 1393031 w 2786062"/>
              <a:gd name="T1" fmla="*/ 0 h 785812"/>
              <a:gd name="T2" fmla="*/ 0 w 2786062"/>
              <a:gd name="T3" fmla="*/ 392906 h 785812"/>
              <a:gd name="T4" fmla="*/ 1393031 w 2786062"/>
              <a:gd name="T5" fmla="*/ 785812 h 785812"/>
              <a:gd name="T6" fmla="*/ 2786062 w 2786062"/>
              <a:gd name="T7" fmla="*/ 392906 h 785812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98227 w 2786062"/>
              <a:gd name="T13" fmla="*/ 98227 h 785812"/>
              <a:gd name="T14" fmla="*/ 2687836 w 2786062"/>
              <a:gd name="T15" fmla="*/ 687586 h 7858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6062" h="785812">
                <a:moveTo>
                  <a:pt x="0" y="0"/>
                </a:moveTo>
                <a:lnTo>
                  <a:pt x="2786062" y="0"/>
                </a:lnTo>
                <a:lnTo>
                  <a:pt x="2786062" y="785812"/>
                </a:lnTo>
                <a:lnTo>
                  <a:pt x="0" y="785812"/>
                </a:lnTo>
                <a:close/>
                <a:moveTo>
                  <a:pt x="98227" y="98227"/>
                </a:moveTo>
                <a:lnTo>
                  <a:pt x="98227" y="687586"/>
                </a:lnTo>
                <a:lnTo>
                  <a:pt x="2687836" y="687586"/>
                </a:lnTo>
                <a:lnTo>
                  <a:pt x="2687836" y="98227"/>
                </a:lnTo>
                <a:close/>
              </a:path>
            </a:pathLst>
          </a:custGeom>
          <a:solidFill>
            <a:srgbClr val="474B78"/>
          </a:solidFill>
          <a:ln w="63500" cmpd="thickThin" algn="ctr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uk-UA" dirty="0">
                <a:latin typeface="+mn-lt"/>
              </a:rPr>
              <a:t>За алгоритмом дії</a:t>
            </a:r>
            <a:endParaRPr lang="ru-RU" dirty="0">
              <a:latin typeface="+mn-lt"/>
            </a:endParaRPr>
          </a:p>
        </p:txBody>
      </p:sp>
      <p:sp>
        <p:nvSpPr>
          <p:cNvPr id="7" name="Рамка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118289">
            <a:off x="5429250" y="1500188"/>
            <a:ext cx="2786063" cy="785812"/>
          </a:xfrm>
          <a:custGeom>
            <a:avLst/>
            <a:gdLst>
              <a:gd name="T0" fmla="*/ 1393032 w 2786063"/>
              <a:gd name="T1" fmla="*/ 0 h 785812"/>
              <a:gd name="T2" fmla="*/ 0 w 2786063"/>
              <a:gd name="T3" fmla="*/ 392906 h 785812"/>
              <a:gd name="T4" fmla="*/ 1393032 w 2786063"/>
              <a:gd name="T5" fmla="*/ 785812 h 785812"/>
              <a:gd name="T6" fmla="*/ 2786063 w 2786063"/>
              <a:gd name="T7" fmla="*/ 392906 h 785812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98227 w 2786063"/>
              <a:gd name="T13" fmla="*/ 98227 h 785812"/>
              <a:gd name="T14" fmla="*/ 2687837 w 2786063"/>
              <a:gd name="T15" fmla="*/ 687586 h 7858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6063" h="785812">
                <a:moveTo>
                  <a:pt x="0" y="0"/>
                </a:moveTo>
                <a:lnTo>
                  <a:pt x="2786063" y="0"/>
                </a:lnTo>
                <a:lnTo>
                  <a:pt x="2786063" y="785812"/>
                </a:lnTo>
                <a:lnTo>
                  <a:pt x="0" y="785812"/>
                </a:lnTo>
                <a:close/>
                <a:moveTo>
                  <a:pt x="98227" y="98227"/>
                </a:moveTo>
                <a:lnTo>
                  <a:pt x="98227" y="687586"/>
                </a:lnTo>
                <a:lnTo>
                  <a:pt x="2687837" y="687586"/>
                </a:lnTo>
                <a:lnTo>
                  <a:pt x="2687837" y="98227"/>
                </a:lnTo>
                <a:close/>
              </a:path>
            </a:pathLst>
          </a:custGeom>
          <a:solidFill>
            <a:srgbClr val="474B78"/>
          </a:solidFill>
          <a:ln w="63500" cmpd="thickThin" algn="ctr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uk-UA" dirty="0">
                <a:latin typeface="+mn-lt"/>
              </a:rPr>
              <a:t>За можливостями</a:t>
            </a:r>
            <a:endParaRPr lang="ru-RU" dirty="0">
              <a:latin typeface="+mn-lt"/>
            </a:endParaRPr>
          </a:p>
        </p:txBody>
      </p:sp>
      <p:sp>
        <p:nvSpPr>
          <p:cNvPr id="8" name="Рамка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86125" y="5072063"/>
            <a:ext cx="2786063" cy="785812"/>
          </a:xfrm>
          <a:custGeom>
            <a:avLst/>
            <a:gdLst>
              <a:gd name="T0" fmla="*/ 1393032 w 2786063"/>
              <a:gd name="T1" fmla="*/ 0 h 785812"/>
              <a:gd name="T2" fmla="*/ 0 w 2786063"/>
              <a:gd name="T3" fmla="*/ 392906 h 785812"/>
              <a:gd name="T4" fmla="*/ 1393032 w 2786063"/>
              <a:gd name="T5" fmla="*/ 785812 h 785812"/>
              <a:gd name="T6" fmla="*/ 2786063 w 2786063"/>
              <a:gd name="T7" fmla="*/ 392906 h 785812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98227 w 2786063"/>
              <a:gd name="T13" fmla="*/ 98227 h 785812"/>
              <a:gd name="T14" fmla="*/ 2687837 w 2786063"/>
              <a:gd name="T15" fmla="*/ 687586 h 7858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6063" h="785812">
                <a:moveTo>
                  <a:pt x="0" y="0"/>
                </a:moveTo>
                <a:lnTo>
                  <a:pt x="2786063" y="0"/>
                </a:lnTo>
                <a:lnTo>
                  <a:pt x="2786063" y="785812"/>
                </a:lnTo>
                <a:lnTo>
                  <a:pt x="0" y="785812"/>
                </a:lnTo>
                <a:close/>
                <a:moveTo>
                  <a:pt x="98227" y="98227"/>
                </a:moveTo>
                <a:lnTo>
                  <a:pt x="98227" y="687586"/>
                </a:lnTo>
                <a:lnTo>
                  <a:pt x="2687837" y="687586"/>
                </a:lnTo>
                <a:lnTo>
                  <a:pt x="2687837" y="98227"/>
                </a:lnTo>
                <a:close/>
              </a:path>
            </a:pathLst>
          </a:custGeom>
          <a:solidFill>
            <a:srgbClr val="474B78"/>
          </a:solidFill>
          <a:ln w="63500" cmpd="thickThin" algn="ctr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uk-UA" dirty="0">
                <a:latin typeface="+mn-lt"/>
              </a:rPr>
              <a:t>За способом зараження</a:t>
            </a:r>
            <a:endParaRPr lang="ru-RU" dirty="0">
              <a:latin typeface="+mn-lt"/>
            </a:endParaRPr>
          </a:p>
        </p:txBody>
      </p:sp>
      <p:sp>
        <p:nvSpPr>
          <p:cNvPr id="9" name="Стрелка вниз 8"/>
          <p:cNvSpPr/>
          <p:nvPr/>
        </p:nvSpPr>
        <p:spPr>
          <a:xfrm rot="7377339">
            <a:off x="2547937" y="2270126"/>
            <a:ext cx="428625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3083226">
            <a:off x="2540000" y="3363913"/>
            <a:ext cx="428625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357688" y="3714750"/>
            <a:ext cx="428625" cy="1214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 rot="17743337">
            <a:off x="6143625" y="3276601"/>
            <a:ext cx="428625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 rot="14031192">
            <a:off x="6116637" y="2354263"/>
            <a:ext cx="428625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65163" y="260350"/>
            <a:ext cx="8062912" cy="183038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73848" y="116632"/>
            <a:ext cx="8062664" cy="114374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uk-UA" sz="53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66"/>
                </a:solidFill>
                <a:latin typeface="Comic Sans MS" pitchFamily="66" charset="0"/>
                <a:cs typeface="Arial"/>
              </a:rPr>
              <a:t>Класифікація вірусів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4"/>
          <p:cNvSpPr>
            <a:spLocks noChangeArrowheads="1"/>
          </p:cNvSpPr>
          <p:nvPr/>
        </p:nvSpPr>
        <p:spPr bwMode="auto">
          <a:xfrm rot="16200000" flipH="1">
            <a:off x="2062162" y="985838"/>
            <a:ext cx="676275" cy="2209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451 h 21600"/>
              <a:gd name="T14" fmla="*/ 19945 w 21600"/>
              <a:gd name="T15" fmla="*/ 770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419" y="0"/>
                </a:lnTo>
                <a:lnTo>
                  <a:pt x="15419" y="4451"/>
                </a:lnTo>
                <a:lnTo>
                  <a:pt x="12427" y="4451"/>
                </a:lnTo>
                <a:cubicBezTo>
                  <a:pt x="5564" y="4451"/>
                  <a:pt x="0" y="7902"/>
                  <a:pt x="0" y="12158"/>
                </a:cubicBezTo>
                <a:lnTo>
                  <a:pt x="0" y="21600"/>
                </a:lnTo>
                <a:lnTo>
                  <a:pt x="3328" y="21600"/>
                </a:lnTo>
                <a:lnTo>
                  <a:pt x="3328" y="12158"/>
                </a:lnTo>
                <a:cubicBezTo>
                  <a:pt x="3328" y="9700"/>
                  <a:pt x="7402" y="7707"/>
                  <a:pt x="12427" y="7707"/>
                </a:cubicBezTo>
                <a:lnTo>
                  <a:pt x="15419" y="7707"/>
                </a:lnTo>
                <a:lnTo>
                  <a:pt x="15419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483" name="AutoShape 4"/>
          <p:cNvGrpSpPr>
            <a:grpSpLocks/>
          </p:cNvGrpSpPr>
          <p:nvPr/>
        </p:nvGrpSpPr>
        <p:grpSpPr bwMode="auto">
          <a:xfrm>
            <a:off x="755650" y="2382838"/>
            <a:ext cx="3073400" cy="860425"/>
            <a:chOff x="476" y="1501"/>
            <a:chExt cx="1936" cy="542"/>
          </a:xfrm>
        </p:grpSpPr>
        <p:pic>
          <p:nvPicPr>
            <p:cNvPr id="20498" name="AutoShape 4">
              <a:hlinkClick r:id="rId2" action="ppaction://hlinksldjump"/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501"/>
              <a:ext cx="1936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563" y="1590"/>
              <a:ext cx="1813" cy="41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28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файлові</a:t>
              </a:r>
            </a:p>
          </p:txBody>
        </p:sp>
      </p:grpSp>
      <p:grpSp>
        <p:nvGrpSpPr>
          <p:cNvPr id="20484" name="AutoShape 5"/>
          <p:cNvGrpSpPr>
            <a:grpSpLocks/>
          </p:cNvGrpSpPr>
          <p:nvPr/>
        </p:nvGrpSpPr>
        <p:grpSpPr bwMode="auto">
          <a:xfrm>
            <a:off x="1066800" y="3524250"/>
            <a:ext cx="3359150" cy="846138"/>
            <a:chOff x="1605" y="2220"/>
            <a:chExt cx="2116" cy="533"/>
          </a:xfrm>
        </p:grpSpPr>
        <p:pic>
          <p:nvPicPr>
            <p:cNvPr id="20496" name="AutoShape 5">
              <a:hlinkClick r:id="rId4" action="ppaction://hlinksldjump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5" y="2220"/>
              <a:ext cx="2116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1730" y="2304"/>
              <a:ext cx="1942" cy="41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28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завантажувальні</a:t>
              </a:r>
            </a:p>
          </p:txBody>
        </p:sp>
      </p:grpSp>
      <p:grpSp>
        <p:nvGrpSpPr>
          <p:cNvPr id="20485" name="AutoShape 6"/>
          <p:cNvGrpSpPr>
            <a:grpSpLocks/>
          </p:cNvGrpSpPr>
          <p:nvPr/>
        </p:nvGrpSpPr>
        <p:grpSpPr bwMode="auto">
          <a:xfrm>
            <a:off x="5353050" y="2498725"/>
            <a:ext cx="2449513" cy="860425"/>
            <a:chOff x="3372" y="1574"/>
            <a:chExt cx="1543" cy="542"/>
          </a:xfrm>
        </p:grpSpPr>
        <p:pic>
          <p:nvPicPr>
            <p:cNvPr id="20494" name="AutoShape 6">
              <a:hlinkClick r:id="rId6" action="ppaction://hlinksldjump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2" y="1574"/>
              <a:ext cx="1543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3458" y="1661"/>
              <a:ext cx="1424" cy="4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28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мережеві</a:t>
              </a:r>
            </a:p>
          </p:txBody>
        </p:sp>
      </p:grp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3463925" y="1524000"/>
            <a:ext cx="2263775" cy="679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ВІРУСИ</a:t>
            </a:r>
          </a:p>
        </p:txBody>
      </p:sp>
      <p:sp>
        <p:nvSpPr>
          <p:cNvPr id="20487" name="AutoShape 11"/>
          <p:cNvSpPr>
            <a:spLocks noChangeArrowheads="1"/>
          </p:cNvSpPr>
          <p:nvPr/>
        </p:nvSpPr>
        <p:spPr bwMode="auto">
          <a:xfrm rot="1391392">
            <a:off x="3954463" y="2219325"/>
            <a:ext cx="342900" cy="1417638"/>
          </a:xfrm>
          <a:prstGeom prst="downArrow">
            <a:avLst>
              <a:gd name="adj1" fmla="val 50000"/>
              <a:gd name="adj2" fmla="val 125119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AutoShape 13"/>
          <p:cNvSpPr>
            <a:spLocks noChangeArrowheads="1"/>
          </p:cNvSpPr>
          <p:nvPr/>
        </p:nvSpPr>
        <p:spPr bwMode="auto">
          <a:xfrm rot="5400000">
            <a:off x="6063457" y="1358106"/>
            <a:ext cx="906462" cy="1577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402 h 21600"/>
              <a:gd name="T14" fmla="*/ 19738 w 21600"/>
              <a:gd name="T15" fmla="*/ 775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849" y="0"/>
                </a:lnTo>
                <a:lnTo>
                  <a:pt x="14849" y="4402"/>
                </a:lnTo>
                <a:lnTo>
                  <a:pt x="12427" y="4402"/>
                </a:lnTo>
                <a:cubicBezTo>
                  <a:pt x="5564" y="4402"/>
                  <a:pt x="0" y="7874"/>
                  <a:pt x="0" y="12158"/>
                </a:cubicBezTo>
                <a:lnTo>
                  <a:pt x="0" y="21600"/>
                </a:lnTo>
                <a:lnTo>
                  <a:pt x="3428" y="21600"/>
                </a:lnTo>
                <a:lnTo>
                  <a:pt x="3428" y="12158"/>
                </a:lnTo>
                <a:cubicBezTo>
                  <a:pt x="3428" y="9727"/>
                  <a:pt x="7457" y="7756"/>
                  <a:pt x="12427" y="7756"/>
                </a:cubicBezTo>
                <a:lnTo>
                  <a:pt x="14849" y="7756"/>
                </a:lnTo>
                <a:lnTo>
                  <a:pt x="14849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0825" y="4370388"/>
            <a:ext cx="8785225" cy="217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0363" indent="-360363" defTabSz="2058988">
              <a:spcBef>
                <a:spcPct val="50000"/>
              </a:spcBef>
              <a:buFont typeface="Wingdings" pitchFamily="2" charset="2"/>
              <a:buChar char="q"/>
              <a:tabLst>
                <a:tab pos="628650" algn="l"/>
                <a:tab pos="1081088" algn="l"/>
                <a:tab pos="1884363" algn="l"/>
              </a:tabLst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Файлові</a:t>
            </a:r>
            <a:r>
              <a:rPr lang="uk-UA" b="1" dirty="0">
                <a:latin typeface="Comic Sans MS" pitchFamily="66" charset="0"/>
              </a:rPr>
              <a:t> </a:t>
            </a:r>
            <a:r>
              <a:rPr lang="uk-UA" b="1" dirty="0">
                <a:solidFill>
                  <a:srgbClr val="009999"/>
                </a:solidFill>
                <a:latin typeface="Comic Sans MS" pitchFamily="66" charset="0"/>
              </a:rPr>
              <a:t>–</a:t>
            </a:r>
            <a:r>
              <a:rPr lang="uk-UA" b="1" dirty="0">
                <a:latin typeface="Comic Sans MS" pitchFamily="66" charset="0"/>
              </a:rPr>
              <a:t> </a:t>
            </a:r>
            <a:r>
              <a:rPr lang="uk-UA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заражають файли </a:t>
            </a:r>
            <a:r>
              <a:rPr lang="en-US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*.exe</a:t>
            </a:r>
            <a:r>
              <a:rPr lang="uk-UA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*.sys</a:t>
            </a:r>
            <a:r>
              <a:rPr lang="uk-UA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*.dll</a:t>
            </a:r>
            <a:r>
              <a:rPr lang="uk-UA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0363" indent="-360363" defTabSz="2058988">
              <a:spcBef>
                <a:spcPct val="50000"/>
              </a:spcBef>
              <a:buFont typeface="Wingdings" pitchFamily="2" charset="2"/>
              <a:buChar char="q"/>
              <a:tabLst>
                <a:tab pos="628650" algn="l"/>
                <a:tab pos="1081088" algn="l"/>
                <a:tab pos="1884363" algn="l"/>
              </a:tabLst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Завантажувальні</a:t>
            </a:r>
            <a:r>
              <a:rPr lang="uk-UA" b="1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uk-UA" b="1" dirty="0">
                <a:solidFill>
                  <a:srgbClr val="009999"/>
                </a:solidFill>
                <a:latin typeface="Comic Sans MS" pitchFamily="66" charset="0"/>
              </a:rPr>
              <a:t>–</a:t>
            </a:r>
            <a:r>
              <a:rPr lang="uk-UA" b="1" dirty="0">
                <a:latin typeface="Comic Sans MS" pitchFamily="66" charset="0"/>
              </a:rPr>
              <a:t> </a:t>
            </a:r>
            <a:r>
              <a:rPr lang="uk-UA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заражають завантажувальні сектори дисків і дискет.</a:t>
            </a:r>
            <a:endParaRPr lang="en-US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 marL="360363" indent="-360363" defTabSz="2058988">
              <a:spcBef>
                <a:spcPct val="50000"/>
              </a:spcBef>
              <a:buFont typeface="Wingdings" pitchFamily="2" charset="2"/>
              <a:buChar char="q"/>
              <a:tabLst>
                <a:tab pos="628650" algn="l"/>
                <a:tab pos="1081088" algn="l"/>
                <a:tab pos="1884363" algn="l"/>
              </a:tabLst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Файлово-завантажувальні</a:t>
            </a:r>
            <a:r>
              <a:rPr lang="uk-UA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uk-UA" b="1" dirty="0">
                <a:solidFill>
                  <a:srgbClr val="009999"/>
                </a:solidFill>
                <a:latin typeface="Comic Sans MS" pitchFamily="66" charset="0"/>
              </a:rPr>
              <a:t>-</a:t>
            </a:r>
            <a:r>
              <a:rPr lang="uk-UA" b="1" dirty="0">
                <a:latin typeface="Comic Sans MS" pitchFamily="66" charset="0"/>
              </a:rPr>
              <a:t> </a:t>
            </a:r>
            <a:r>
              <a:rPr lang="uk-UA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заражають як файли, так і завантажувальні сектори дисків</a:t>
            </a:r>
          </a:p>
          <a:p>
            <a:pPr marL="360363" indent="-360363" defTabSz="2058988">
              <a:spcBef>
                <a:spcPct val="50000"/>
              </a:spcBef>
              <a:buFont typeface="Wingdings" pitchFamily="2" charset="2"/>
              <a:buChar char="q"/>
              <a:tabLst>
                <a:tab pos="628650" algn="l"/>
                <a:tab pos="1081088" algn="l"/>
                <a:tab pos="1884363" algn="l"/>
              </a:tabLst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Мережеві</a:t>
            </a:r>
            <a:r>
              <a:rPr lang="uk-UA" b="1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віруси</a:t>
            </a:r>
            <a:r>
              <a:rPr lang="uk-UA" b="1" dirty="0">
                <a:latin typeface="Comic Sans MS" pitchFamily="66" charset="0"/>
              </a:rPr>
              <a:t> </a:t>
            </a:r>
            <a:r>
              <a:rPr lang="uk-UA" b="1" dirty="0">
                <a:solidFill>
                  <a:srgbClr val="009999"/>
                </a:solidFill>
                <a:latin typeface="Comic Sans MS" pitchFamily="66" charset="0"/>
              </a:rPr>
              <a:t>–</a:t>
            </a:r>
            <a:r>
              <a:rPr lang="uk-UA" b="1" dirty="0">
                <a:latin typeface="Comic Sans MS" pitchFamily="66" charset="0"/>
              </a:rPr>
              <a:t> </a:t>
            </a:r>
            <a:r>
              <a:rPr lang="uk-UA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розповсюджуються через комп'ютерні мережі.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1" name="Заголовок 1"/>
          <p:cNvSpPr txBox="1">
            <a:spLocks noGrp="1"/>
          </p:cNvSpPr>
          <p:nvPr>
            <p:ph type="title"/>
          </p:nvPr>
        </p:nvSpPr>
        <p:spPr>
          <a:xfrm>
            <a:off x="481012" y="116632"/>
            <a:ext cx="8229600" cy="1143000"/>
          </a:xfr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uk-UA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66"/>
                </a:solidFill>
                <a:latin typeface="Comic Sans MS" pitchFamily="66" charset="0"/>
                <a:cs typeface="Arial"/>
              </a:rPr>
              <a:t>Класифікація вірусів за середовищем перебування</a:t>
            </a:r>
            <a:endParaRPr lang="ru-RU" sz="4000" dirty="0"/>
          </a:p>
        </p:txBody>
      </p:sp>
      <p:pic>
        <p:nvPicPr>
          <p:cNvPr id="20491" name="AutoShape 5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3517900"/>
            <a:ext cx="42973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808538" y="3636963"/>
            <a:ext cx="4011612" cy="6635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айлово-завантажувальні</a:t>
            </a:r>
          </a:p>
        </p:txBody>
      </p:sp>
      <p:sp>
        <p:nvSpPr>
          <p:cNvPr id="20493" name="AutoShape 11"/>
          <p:cNvSpPr>
            <a:spLocks noChangeArrowheads="1"/>
          </p:cNvSpPr>
          <p:nvPr/>
        </p:nvSpPr>
        <p:spPr bwMode="auto">
          <a:xfrm rot="-1094791">
            <a:off x="4857750" y="2212975"/>
            <a:ext cx="342900" cy="1417638"/>
          </a:xfrm>
          <a:prstGeom prst="downArrow">
            <a:avLst>
              <a:gd name="adj1" fmla="val 50000"/>
              <a:gd name="adj2" fmla="val 125119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AutoShape 4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457450"/>
            <a:ext cx="3097212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AutoShape 6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2395538"/>
            <a:ext cx="31384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3464357" y="1524000"/>
            <a:ext cx="2264089" cy="680087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ВІРУСИ</a:t>
            </a: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 rot="5400000">
            <a:off x="6218238" y="1354138"/>
            <a:ext cx="714375" cy="1577975"/>
          </a:xfrm>
          <a:custGeom>
            <a:avLst/>
            <a:gdLst>
              <a:gd name="G0" fmla="+- 14849 0 0"/>
              <a:gd name="G1" fmla="+- 4402 0 0"/>
              <a:gd name="G2" fmla="+- 12158 0 4402"/>
              <a:gd name="G3" fmla="+- G2 0 4402"/>
              <a:gd name="G4" fmla="*/ G3 32768 32059"/>
              <a:gd name="G5" fmla="*/ G4 1 2"/>
              <a:gd name="G6" fmla="+- 21600 0 14849"/>
              <a:gd name="G7" fmla="*/ G6 4402 6079"/>
              <a:gd name="G8" fmla="+- G7 14849 0"/>
              <a:gd name="T0" fmla="*/ 14849 w 21600"/>
              <a:gd name="T1" fmla="*/ 0 h 21600"/>
              <a:gd name="T2" fmla="*/ 14849 w 21600"/>
              <a:gd name="T3" fmla="*/ 12158 h 21600"/>
              <a:gd name="T4" fmla="*/ 171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849" y="0"/>
                </a:lnTo>
                <a:lnTo>
                  <a:pt x="14849" y="4402"/>
                </a:lnTo>
                <a:lnTo>
                  <a:pt x="12427" y="4402"/>
                </a:lnTo>
                <a:cubicBezTo>
                  <a:pt x="5564" y="4402"/>
                  <a:pt x="0" y="7874"/>
                  <a:pt x="0" y="12158"/>
                </a:cubicBezTo>
                <a:lnTo>
                  <a:pt x="0" y="21600"/>
                </a:lnTo>
                <a:lnTo>
                  <a:pt x="3428" y="21600"/>
                </a:lnTo>
                <a:lnTo>
                  <a:pt x="3428" y="12158"/>
                </a:lnTo>
                <a:cubicBezTo>
                  <a:pt x="3428" y="9727"/>
                  <a:pt x="7457" y="7756"/>
                  <a:pt x="12427" y="7756"/>
                </a:cubicBezTo>
                <a:lnTo>
                  <a:pt x="14849" y="7756"/>
                </a:lnTo>
                <a:lnTo>
                  <a:pt x="14849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 rot="16200000" flipH="1">
            <a:off x="2128838" y="1157288"/>
            <a:ext cx="676275" cy="1933575"/>
          </a:xfrm>
          <a:custGeom>
            <a:avLst/>
            <a:gdLst>
              <a:gd name="G0" fmla="+- 15419 0 0"/>
              <a:gd name="G1" fmla="+- 4451 0 0"/>
              <a:gd name="G2" fmla="+- 12158 0 4451"/>
              <a:gd name="G3" fmla="+- G2 0 4451"/>
              <a:gd name="G4" fmla="*/ G3 32768 32059"/>
              <a:gd name="G5" fmla="*/ G4 1 2"/>
              <a:gd name="G6" fmla="+- 21600 0 15419"/>
              <a:gd name="G7" fmla="*/ G6 4451 6079"/>
              <a:gd name="G8" fmla="+- G7 15419 0"/>
              <a:gd name="T0" fmla="*/ 15419 w 21600"/>
              <a:gd name="T1" fmla="*/ 0 h 21600"/>
              <a:gd name="T2" fmla="*/ 15419 w 21600"/>
              <a:gd name="T3" fmla="*/ 12158 h 21600"/>
              <a:gd name="T4" fmla="*/ 166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419" y="0"/>
                </a:lnTo>
                <a:lnTo>
                  <a:pt x="15419" y="4451"/>
                </a:lnTo>
                <a:lnTo>
                  <a:pt x="12427" y="4451"/>
                </a:lnTo>
                <a:cubicBezTo>
                  <a:pt x="5564" y="4451"/>
                  <a:pt x="0" y="7902"/>
                  <a:pt x="0" y="12158"/>
                </a:cubicBezTo>
                <a:lnTo>
                  <a:pt x="0" y="21600"/>
                </a:lnTo>
                <a:lnTo>
                  <a:pt x="3328" y="21600"/>
                </a:lnTo>
                <a:lnTo>
                  <a:pt x="3328" y="12158"/>
                </a:lnTo>
                <a:cubicBezTo>
                  <a:pt x="3328" y="9700"/>
                  <a:pt x="7402" y="7707"/>
                  <a:pt x="12427" y="7707"/>
                </a:cubicBezTo>
                <a:lnTo>
                  <a:pt x="15419" y="7707"/>
                </a:lnTo>
                <a:lnTo>
                  <a:pt x="15419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1511" name="TextBox 12"/>
          <p:cNvSpPr txBox="1">
            <a:spLocks noChangeArrowheads="1"/>
          </p:cNvSpPr>
          <p:nvPr/>
        </p:nvSpPr>
        <p:spPr bwMode="auto">
          <a:xfrm>
            <a:off x="357188" y="3857625"/>
            <a:ext cx="850106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uk-UA" b="1">
                <a:solidFill>
                  <a:srgbClr val="FF0000"/>
                </a:solidFill>
                <a:latin typeface="Comic Sans MS" pitchFamily="66" charset="0"/>
              </a:rPr>
              <a:t>резидентний вірус </a:t>
            </a:r>
            <a:r>
              <a:rPr lang="uk-UA">
                <a:solidFill>
                  <a:srgbClr val="009999"/>
                </a:solidFill>
                <a:cs typeface="Arial" charset="0"/>
              </a:rPr>
              <a:t>— при інфікуванні комп'ютера залишає в оперативній пам'яті свою резидентну частину, що потім перехоплює звернення операційної системи до об'єктів зараження й впроваджується в них (перебувають у пам'яті і є активними аж до вимикання або перезавантаження комп'ютера);</a:t>
            </a:r>
            <a:endParaRPr lang="ru-RU">
              <a:solidFill>
                <a:srgbClr val="009999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uk-UA" b="1">
                <a:solidFill>
                  <a:srgbClr val="FF0000"/>
                </a:solidFill>
                <a:latin typeface="Comic Sans MS" pitchFamily="66" charset="0"/>
              </a:rPr>
              <a:t>нерезидентні</a:t>
            </a:r>
            <a:r>
              <a:rPr lang="uk-UA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uk-UA" b="1">
                <a:solidFill>
                  <a:srgbClr val="FF0000"/>
                </a:solidFill>
                <a:latin typeface="Comic Sans MS" pitchFamily="66" charset="0"/>
              </a:rPr>
              <a:t>віруси</a:t>
            </a:r>
            <a:r>
              <a:rPr lang="uk-UA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uk-UA">
                <a:solidFill>
                  <a:srgbClr val="009999"/>
                </a:solidFill>
                <a:cs typeface="Arial" charset="0"/>
              </a:rPr>
              <a:t>— не заражають пам'ять комп'ютера і є активними обмежений час. Деякі віруси залишають в оперативній пам'яті невеликі резидентні програми, які не поширюють вірус;</a:t>
            </a:r>
            <a:endParaRPr lang="ru-RU">
              <a:solidFill>
                <a:srgbClr val="009999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q"/>
            </a:pPr>
            <a:endParaRPr lang="ru-RU"/>
          </a:p>
        </p:txBody>
      </p:sp>
      <p:sp>
        <p:nvSpPr>
          <p:cNvPr id="14" name="Заголовок 1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uk-UA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66"/>
                </a:solidFill>
                <a:latin typeface="Comic Sans MS" pitchFamily="66" charset="0"/>
                <a:cs typeface="Arial"/>
              </a:rPr>
              <a:t>Класифікація вірусів за способом зараження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AutoShape 4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468563"/>
            <a:ext cx="23590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AutoShape 6">
            <a:hlinkClick r:id="rId5" action="ppaction://hlinksldjump"/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468563"/>
            <a:ext cx="24320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3464357" y="1524000"/>
            <a:ext cx="2264089" cy="680087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ВІРУСИ</a:t>
            </a: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 rot="5400000">
            <a:off x="6218238" y="1354138"/>
            <a:ext cx="714375" cy="1577975"/>
          </a:xfrm>
          <a:custGeom>
            <a:avLst/>
            <a:gdLst>
              <a:gd name="G0" fmla="+- 14849 0 0"/>
              <a:gd name="G1" fmla="+- 4402 0 0"/>
              <a:gd name="G2" fmla="+- 12158 0 4402"/>
              <a:gd name="G3" fmla="+- G2 0 4402"/>
              <a:gd name="G4" fmla="*/ G3 32768 32059"/>
              <a:gd name="G5" fmla="*/ G4 1 2"/>
              <a:gd name="G6" fmla="+- 21600 0 14849"/>
              <a:gd name="G7" fmla="*/ G6 4402 6079"/>
              <a:gd name="G8" fmla="+- G7 14849 0"/>
              <a:gd name="T0" fmla="*/ 14849 w 21600"/>
              <a:gd name="T1" fmla="*/ 0 h 21600"/>
              <a:gd name="T2" fmla="*/ 14849 w 21600"/>
              <a:gd name="T3" fmla="*/ 12158 h 21600"/>
              <a:gd name="T4" fmla="*/ 171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849" y="0"/>
                </a:lnTo>
                <a:lnTo>
                  <a:pt x="14849" y="4402"/>
                </a:lnTo>
                <a:lnTo>
                  <a:pt x="12427" y="4402"/>
                </a:lnTo>
                <a:cubicBezTo>
                  <a:pt x="5564" y="4402"/>
                  <a:pt x="0" y="7874"/>
                  <a:pt x="0" y="12158"/>
                </a:cubicBezTo>
                <a:lnTo>
                  <a:pt x="0" y="21600"/>
                </a:lnTo>
                <a:lnTo>
                  <a:pt x="3428" y="21600"/>
                </a:lnTo>
                <a:lnTo>
                  <a:pt x="3428" y="12158"/>
                </a:lnTo>
                <a:cubicBezTo>
                  <a:pt x="3428" y="9727"/>
                  <a:pt x="7457" y="7756"/>
                  <a:pt x="12427" y="7756"/>
                </a:cubicBezTo>
                <a:lnTo>
                  <a:pt x="14849" y="7756"/>
                </a:lnTo>
                <a:lnTo>
                  <a:pt x="14849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 rot="16200000" flipH="1">
            <a:off x="2128838" y="1157288"/>
            <a:ext cx="676275" cy="1933575"/>
          </a:xfrm>
          <a:custGeom>
            <a:avLst/>
            <a:gdLst>
              <a:gd name="G0" fmla="+- 15419 0 0"/>
              <a:gd name="G1" fmla="+- 4451 0 0"/>
              <a:gd name="G2" fmla="+- 12158 0 4451"/>
              <a:gd name="G3" fmla="+- G2 0 4451"/>
              <a:gd name="G4" fmla="*/ G3 32768 32059"/>
              <a:gd name="G5" fmla="*/ G4 1 2"/>
              <a:gd name="G6" fmla="+- 21600 0 15419"/>
              <a:gd name="G7" fmla="*/ G6 4451 6079"/>
              <a:gd name="G8" fmla="+- G7 15419 0"/>
              <a:gd name="T0" fmla="*/ 15419 w 21600"/>
              <a:gd name="T1" fmla="*/ 0 h 21600"/>
              <a:gd name="T2" fmla="*/ 15419 w 21600"/>
              <a:gd name="T3" fmla="*/ 12158 h 21600"/>
              <a:gd name="T4" fmla="*/ 166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419" y="0"/>
                </a:lnTo>
                <a:lnTo>
                  <a:pt x="15419" y="4451"/>
                </a:lnTo>
                <a:lnTo>
                  <a:pt x="12427" y="4451"/>
                </a:lnTo>
                <a:cubicBezTo>
                  <a:pt x="5564" y="4451"/>
                  <a:pt x="0" y="7902"/>
                  <a:pt x="0" y="12158"/>
                </a:cubicBezTo>
                <a:lnTo>
                  <a:pt x="0" y="21600"/>
                </a:lnTo>
                <a:lnTo>
                  <a:pt x="3328" y="21600"/>
                </a:lnTo>
                <a:lnTo>
                  <a:pt x="3328" y="12158"/>
                </a:lnTo>
                <a:cubicBezTo>
                  <a:pt x="3328" y="9700"/>
                  <a:pt x="7402" y="7707"/>
                  <a:pt x="12427" y="7707"/>
                </a:cubicBezTo>
                <a:lnTo>
                  <a:pt x="15419" y="7707"/>
                </a:lnTo>
                <a:lnTo>
                  <a:pt x="15419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27013" y="3860800"/>
            <a:ext cx="8739187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  <a:defRPr/>
            </a:pPr>
            <a:r>
              <a:rPr lang="uk-UA" sz="2400" b="1" dirty="0">
                <a:solidFill>
                  <a:srgbClr val="FF0000"/>
                </a:solidFill>
                <a:latin typeface="Comic Sans MS" pitchFamily="66" charset="0"/>
              </a:rPr>
              <a:t> Звичайні віруси </a:t>
            </a:r>
            <a:r>
              <a:rPr lang="uk-UA" sz="24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— код вірусу можна побачити на диску.</a:t>
            </a:r>
            <a:endParaRPr lang="ru-RU" sz="24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uk-UA" sz="2400" b="1" dirty="0">
                <a:solidFill>
                  <a:srgbClr val="FF0000"/>
                </a:solidFill>
                <a:latin typeface="Comic Sans MS" pitchFamily="66" charset="0"/>
              </a:rPr>
              <a:t> Поліморфні</a:t>
            </a:r>
            <a:r>
              <a:rPr lang="uk-UA" sz="2400" b="1" dirty="0">
                <a:latin typeface="Comic Sans MS" pitchFamily="66" charset="0"/>
              </a:rPr>
              <a:t> </a:t>
            </a:r>
            <a:r>
              <a:rPr lang="uk-UA" sz="24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– код вірусу видозмінюється. 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uk-UA" sz="2400" b="1" dirty="0">
                <a:solidFill>
                  <a:srgbClr val="FF0000"/>
                </a:solidFill>
                <a:latin typeface="Comic Sans MS" pitchFamily="66" charset="0"/>
              </a:rPr>
              <a:t> Невидимі віруси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uk-UA" sz="2400" dirty="0">
                <a:solidFill>
                  <a:srgbClr val="FF0000"/>
                </a:solidFill>
                <a:latin typeface="Comic Sans MS" pitchFamily="66" charset="0"/>
              </a:rPr>
              <a:t>стелс-віруси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r>
              <a:rPr lang="uk-UA" sz="24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— використовують особливі засоби маскування і при перегляді коду вірусу не видно</a:t>
            </a:r>
          </a:p>
          <a:p>
            <a:pPr>
              <a:buFont typeface="Wingdings" pitchFamily="2" charset="2"/>
              <a:buChar char="q"/>
              <a:defRPr/>
            </a:pPr>
            <a:endParaRPr lang="ru-RU" dirty="0"/>
          </a:p>
          <a:p>
            <a:pPr>
              <a:buFont typeface="Wingdings" pitchFamily="2" charset="2"/>
              <a:buChar char="q"/>
              <a:defRPr/>
            </a:pPr>
            <a:endParaRPr lang="ru-RU" dirty="0"/>
          </a:p>
        </p:txBody>
      </p:sp>
      <p:pic>
        <p:nvPicPr>
          <p:cNvPr id="22536" name="AutoShape 6">
            <a:hlinkClick r:id="rId5" action="ppaction://hlinksldjump"/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41588"/>
            <a:ext cx="276701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ілка вниз 9"/>
          <p:cNvSpPr/>
          <p:nvPr/>
        </p:nvSpPr>
        <p:spPr>
          <a:xfrm>
            <a:off x="4429125" y="2214563"/>
            <a:ext cx="428625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Заголовок 1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uk-UA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66"/>
                </a:solidFill>
                <a:latin typeface="Comic Sans MS" pitchFamily="66" charset="0"/>
                <a:cs typeface="Arial"/>
              </a:rPr>
              <a:t>Класифікація вірусів за зовнішнім виглядом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 noGrp="1"/>
          </p:cNvSpPr>
          <p:nvPr>
            <p:ph type="title"/>
          </p:nvPr>
        </p:nvSpPr>
        <p:spPr>
          <a:xfrm>
            <a:off x="1785938" y="274638"/>
            <a:ext cx="6900862" cy="1143000"/>
          </a:xfr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uk-UA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66"/>
                </a:solidFill>
                <a:latin typeface="Comic Sans MS" pitchFamily="66" charset="0"/>
                <a:cs typeface="Arial"/>
              </a:rPr>
              <a:t>Класифікація вірусів за можливостями</a:t>
            </a:r>
            <a:endParaRPr lang="ru-RU" sz="4000" dirty="0"/>
          </a:p>
        </p:txBody>
      </p:sp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07950" y="1844675"/>
            <a:ext cx="8759825" cy="3876675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400" b="1" dirty="0" smtClean="0">
                <a:solidFill>
                  <a:srgbClr val="FF0000"/>
                </a:solidFill>
                <a:latin typeface="Comic Sans MS" pitchFamily="66" charset="0"/>
              </a:rPr>
              <a:t>нешкідливі</a:t>
            </a:r>
            <a:r>
              <a:rPr lang="uk-UA" sz="2400" b="1" dirty="0" smtClean="0">
                <a:latin typeface="Comic Sans MS" pitchFamily="66" charset="0"/>
              </a:rPr>
              <a:t> </a:t>
            </a:r>
            <a:r>
              <a:rPr lang="uk-UA" sz="2400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— ті, які ніяк не впливають на роботу комп'ютера (крім зменшення вільної пам'яті на диску в результаті свого поширення);</a:t>
            </a:r>
            <a:endParaRPr lang="ru-RU" sz="2400" dirty="0" smtClean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400" b="1" dirty="0" smtClean="0">
                <a:solidFill>
                  <a:srgbClr val="FF0000"/>
                </a:solidFill>
                <a:latin typeface="Comic Sans MS" pitchFamily="66" charset="0"/>
              </a:rPr>
              <a:t> безпечні</a:t>
            </a:r>
            <a:r>
              <a:rPr lang="uk-UA" sz="2400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— вплив яких обмежується зменшенням вільної пам'яті на диску й графічними, звуковими ефектами;</a:t>
            </a:r>
            <a:endParaRPr lang="ru-RU" sz="2400" dirty="0" smtClean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400" b="1" dirty="0" smtClean="0">
                <a:solidFill>
                  <a:srgbClr val="FF0000"/>
                </a:solidFill>
                <a:latin typeface="Comic Sans MS" pitchFamily="66" charset="0"/>
              </a:rPr>
              <a:t>небезпечні віруси </a:t>
            </a:r>
            <a:r>
              <a:rPr lang="uk-UA" sz="2400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— ті, які можуть призвести до серйозних</a:t>
            </a:r>
            <a:r>
              <a:rPr lang="ru-RU" sz="2400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збоїв у роботі, або до втрати чи пошкодження інформації;</a:t>
            </a:r>
            <a:endParaRPr lang="ru-RU" sz="2400" dirty="0" smtClean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400" b="1" dirty="0" smtClean="0">
                <a:solidFill>
                  <a:srgbClr val="FF0000"/>
                </a:solidFill>
                <a:latin typeface="Comic Sans MS" pitchFamily="66" charset="0"/>
              </a:rPr>
              <a:t>дуже небезпечні </a:t>
            </a:r>
            <a:r>
              <a:rPr lang="uk-UA" sz="2400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— ті, які можуть призвести до фізичного пошкодження обладнання (перезаписування програмного забезпечення, виходу з ладу дискових пристроїв, пошкодження елементів материнської плати тощо);</a:t>
            </a:r>
            <a:endParaRPr lang="ru-RU" sz="2400" dirty="0" smtClean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 noGrp="1"/>
          </p:cNvSpPr>
          <p:nvPr>
            <p:ph type="title"/>
          </p:nvPr>
        </p:nvSpPr>
        <p:spPr>
          <a:xfrm>
            <a:off x="1730375" y="260648"/>
            <a:ext cx="7211144" cy="1143000"/>
          </a:xfr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uk-UA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66"/>
                </a:solidFill>
                <a:latin typeface="Comic Sans MS" pitchFamily="66" charset="0"/>
                <a:cs typeface="Arial"/>
              </a:rPr>
              <a:t>Класифікація вірусів за особливостями алгоритму</a:t>
            </a:r>
            <a:endParaRPr lang="ru-RU" sz="4000" dirty="0"/>
          </a:p>
        </p:txBody>
      </p:sp>
      <p:sp>
        <p:nvSpPr>
          <p:cNvPr id="24578" name="Місце для вмісту 1"/>
          <p:cNvSpPr>
            <a:spLocks noGrp="1"/>
          </p:cNvSpPr>
          <p:nvPr>
            <p:ph idx="1"/>
          </p:nvPr>
        </p:nvSpPr>
        <p:spPr>
          <a:xfrm>
            <a:off x="11113" y="1628775"/>
            <a:ext cx="9144000" cy="489585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1800" b="1" dirty="0" smtClean="0">
                <a:solidFill>
                  <a:srgbClr val="FF0000"/>
                </a:solidFill>
                <a:latin typeface="Comic Sans MS" pitchFamily="66" charset="0"/>
              </a:rPr>
              <a:t>«Компаньйони-віруси» </a:t>
            </a:r>
            <a:r>
              <a:rPr lang="uk-UA" sz="1800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— це віруси, що не змінюють файли. Алгоритм роботи цих вірусів полягає в тому, що вони створюють для ЕХЕ-файлів файли-супутники, що мають те саме ім'я, але з розширенням .СОМ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1800" b="1" dirty="0" smtClean="0">
                <a:solidFill>
                  <a:srgbClr val="FF0000"/>
                </a:solidFill>
                <a:latin typeface="Comic Sans MS" pitchFamily="66" charset="0"/>
              </a:rPr>
              <a:t>«Віруси-хробаки»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uk-UA" sz="1800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— віруси, які поширюються в комп'ютерній мережі. Вони проникають у пам'ять комп'ютера з комп'ютерної мережі, встановлюють мережеві адреси інших комп'ютерів і розсилають по цих адресах свої копії;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1800" b="1" dirty="0" smtClean="0">
                <a:solidFill>
                  <a:srgbClr val="FF0000"/>
                </a:solidFill>
                <a:latin typeface="Comic Sans MS" pitchFamily="66" charset="0"/>
              </a:rPr>
              <a:t>«Макро-віруси» </a:t>
            </a:r>
            <a:r>
              <a:rPr lang="uk-UA" sz="1800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— віруси цього сімейства використовують можливості макро-мов, вбудованих у системи обробки даних (текстові редактори, електронні таблиці й т.д.).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1800" b="1" dirty="0" smtClean="0">
                <a:solidFill>
                  <a:srgbClr val="FF0000"/>
                </a:solidFill>
                <a:latin typeface="Comic Sans MS" pitchFamily="66" charset="0"/>
              </a:rPr>
              <a:t>«Троянські програми» </a:t>
            </a:r>
            <a:r>
              <a:rPr lang="uk-UA" sz="1800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— виконують шкідливі дії замість оголошених легальних функцій або разом з ними. Вони не</a:t>
            </a:r>
            <a:r>
              <a:rPr lang="en-US" sz="1800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800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спроможні до самовідтворення і передаються тільки при копіюванні користувачем. Після запуску вони зазвичай знищують себе разом з іншими файлами на диску.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1800" b="1" dirty="0" smtClean="0">
                <a:solidFill>
                  <a:srgbClr val="C00000"/>
                </a:solidFill>
                <a:latin typeface="Comic Sans MS" pitchFamily="66" charset="0"/>
              </a:rPr>
              <a:t>«Ретровіруси» </a:t>
            </a:r>
            <a:r>
              <a:rPr lang="uk-UA" sz="1800" b="1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k-UA" sz="1800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звичайні файлові віруси, що заражають ативірусні </a:t>
            </a:r>
            <a:r>
              <a:rPr lang="uk-UA" sz="1800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                </a:t>
            </a:r>
          </a:p>
          <a:p>
            <a:pPr marL="109537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uk-UA" sz="1800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800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                        програми</a:t>
            </a:r>
            <a:r>
              <a:rPr lang="uk-UA" sz="1800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, знищують їх, або роблять їх непрацездатними</a:t>
            </a:r>
            <a:endParaRPr lang="ru-RU" sz="1800" b="1" dirty="0" smtClean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</p:txBody>
      </p:sp>
      <p:pic>
        <p:nvPicPr>
          <p:cNvPr id="24580" name="Picture 12" descr="images (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55098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4750">
            <a:off x="642938" y="2897188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uk-UA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66"/>
                </a:solidFill>
                <a:latin typeface="Comic Sans MS" pitchFamily="66" charset="0"/>
                <a:cs typeface="Arial"/>
              </a:rPr>
              <a:t>Джерела комп</a:t>
            </a:r>
            <a:r>
              <a:rPr lang="en-US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66"/>
                </a:solidFill>
                <a:latin typeface="Comic Sans MS" pitchFamily="66" charset="0"/>
                <a:cs typeface="Arial"/>
              </a:rPr>
              <a:t>’</a:t>
            </a:r>
            <a:r>
              <a:rPr lang="uk-UA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66"/>
                </a:solidFill>
                <a:latin typeface="Comic Sans MS" pitchFamily="66" charset="0"/>
                <a:cs typeface="Arial"/>
              </a:rPr>
              <a:t>ютерних вірусів</a:t>
            </a:r>
            <a:endParaRPr lang="ru-RU" sz="4000" dirty="0"/>
          </a:p>
        </p:txBody>
      </p:sp>
      <p:sp>
        <p:nvSpPr>
          <p:cNvPr id="25604" name="Объект 9"/>
          <p:cNvSpPr>
            <a:spLocks noGrp="1"/>
          </p:cNvSpPr>
          <p:nvPr>
            <p:ph sz="quarter" idx="2"/>
          </p:nvPr>
        </p:nvSpPr>
        <p:spPr>
          <a:xfrm>
            <a:off x="500063" y="1428750"/>
            <a:ext cx="4040187" cy="4699000"/>
          </a:xfrm>
          <a:ln>
            <a:prstDash val="solid"/>
            <a:headEnd/>
            <a:tailEnd/>
          </a:ln>
        </p:spPr>
        <p:txBody>
          <a:bodyPr/>
          <a:lstStyle/>
          <a:p>
            <a:pPr marL="107950" indent="0" algn="ctr" eaLnBrk="1" hangingPunct="1">
              <a:buFont typeface="Wingdings 3" pitchFamily="18" charset="2"/>
              <a:buNone/>
            </a:pPr>
            <a:r>
              <a:rPr lang="uk-UA" sz="2800" b="1" smtClean="0">
                <a:solidFill>
                  <a:srgbClr val="006666"/>
                </a:solidFill>
                <a:latin typeface="Comic Sans MS" pitchFamily="66" charset="0"/>
              </a:rPr>
              <a:t>Зовнішні носії, </a:t>
            </a:r>
          </a:p>
          <a:p>
            <a:pPr marL="107950" indent="0" algn="ctr" eaLnBrk="1" hangingPunct="1">
              <a:buFont typeface="Wingdings 3" pitchFamily="18" charset="2"/>
              <a:buNone/>
            </a:pPr>
            <a:r>
              <a:rPr lang="uk-UA" sz="2800" b="1" smtClean="0">
                <a:solidFill>
                  <a:srgbClr val="006666"/>
                </a:solidFill>
                <a:latin typeface="Comic Sans MS" pitchFamily="66" charset="0"/>
              </a:rPr>
              <a:t>на яких знаходяться заражені вірусом файли</a:t>
            </a:r>
            <a:endParaRPr lang="ru-RU" sz="2800" b="1" smtClean="0">
              <a:solidFill>
                <a:srgbClr val="006666"/>
              </a:solidFill>
              <a:latin typeface="Comic Sans MS" pitchFamily="66" charset="0"/>
            </a:endParaRPr>
          </a:p>
        </p:txBody>
      </p:sp>
      <p:sp>
        <p:nvSpPr>
          <p:cNvPr id="25605" name="Объект 12"/>
          <p:cNvSpPr>
            <a:spLocks noGrp="1"/>
          </p:cNvSpPr>
          <p:nvPr>
            <p:ph sz="quarter" idx="4"/>
          </p:nvPr>
        </p:nvSpPr>
        <p:spPr>
          <a:xfrm>
            <a:off x="4664075" y="969963"/>
            <a:ext cx="4022725" cy="4114800"/>
          </a:xfrm>
          <a:ln>
            <a:prstDash val="solid"/>
            <a:headEnd/>
            <a:tailEnd/>
          </a:ln>
        </p:spPr>
        <p:txBody>
          <a:bodyPr/>
          <a:lstStyle/>
          <a:p>
            <a:pPr marL="107950" indent="0"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uk-UA" sz="2800" b="1" smtClean="0">
                <a:solidFill>
                  <a:srgbClr val="006666"/>
                </a:solidFill>
                <a:latin typeface="Comic Sans MS" pitchFamily="66" charset="0"/>
              </a:rPr>
              <a:t>Комп’ютерна мережа, особливо мережа Інтернет</a:t>
            </a:r>
            <a:endParaRPr lang="ru-RU" sz="2800" b="1" smtClean="0">
              <a:solidFill>
                <a:srgbClr val="006666"/>
              </a:solidFill>
              <a:latin typeface="Comic Sans MS" pitchFamily="66" charset="0"/>
            </a:endParaRPr>
          </a:p>
          <a:p>
            <a:pPr marL="107950" indent="0" eaLnBrk="1" hangingPunct="1">
              <a:spcBef>
                <a:spcPct val="0"/>
              </a:spcBef>
              <a:buFont typeface="Wingdings 3" pitchFamily="18" charset="2"/>
              <a:buNone/>
            </a:pPr>
            <a:endParaRPr lang="ru-RU" smtClean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3068638"/>
            <a:ext cx="287972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4005263"/>
            <a:ext cx="29019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159375"/>
            <a:ext cx="19129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  <p:bldP spid="2560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19800">
            <a:off x="271463" y="790575"/>
            <a:ext cx="1790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109780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66"/>
                </a:solidFill>
                <a:latin typeface="Comic Sans MS" pitchFamily="66" charset="0"/>
                <a:cs typeface="Arial"/>
              </a:rPr>
              <a:t>ТОП – 10 найбільш небезпечних комп'ютерних вірусів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7652" name="Объект 4"/>
          <p:cNvSpPr>
            <a:spLocks noGrp="1"/>
          </p:cNvSpPr>
          <p:nvPr>
            <p:ph idx="1"/>
          </p:nvPr>
        </p:nvSpPr>
        <p:spPr>
          <a:xfrm>
            <a:off x="1763713" y="1484313"/>
            <a:ext cx="7150100" cy="4664075"/>
          </a:xfrm>
        </p:spPr>
        <p:txBody>
          <a:bodyPr>
            <a:normAutofit lnSpcReduction="10000"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006666"/>
                </a:solidFill>
                <a:latin typeface="Comic Sans MS" pitchFamily="66" charset="0"/>
              </a:rPr>
              <a:t>10 місце - Code Red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800" b="1" dirty="0" smtClean="0">
                <a:solidFill>
                  <a:srgbClr val="006666"/>
                </a:solidFill>
                <a:latin typeface="Comic Sans MS" pitchFamily="66" charset="0"/>
              </a:rPr>
              <a:t>9 місце - </a:t>
            </a:r>
            <a:r>
              <a:rPr lang="ru-RU" sz="2800" b="1" dirty="0" smtClean="0">
                <a:solidFill>
                  <a:srgbClr val="006666"/>
                </a:solidFill>
                <a:latin typeface="Comic Sans MS" pitchFamily="66" charset="0"/>
              </a:rPr>
              <a:t>Morris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800" b="1" dirty="0" smtClean="0">
                <a:solidFill>
                  <a:srgbClr val="006666"/>
                </a:solidFill>
                <a:latin typeface="Comic Sans MS" pitchFamily="66" charset="0"/>
              </a:rPr>
              <a:t>8 місце - </a:t>
            </a:r>
            <a:r>
              <a:rPr lang="ru-RU" sz="2800" b="1" dirty="0" smtClean="0">
                <a:solidFill>
                  <a:srgbClr val="006666"/>
                </a:solidFill>
                <a:latin typeface="Comic Sans MS" pitchFamily="66" charset="0"/>
              </a:rPr>
              <a:t>Blaster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800" b="1" dirty="0" smtClean="0">
                <a:solidFill>
                  <a:srgbClr val="006666"/>
                </a:solidFill>
                <a:latin typeface="Comic Sans MS" pitchFamily="66" charset="0"/>
              </a:rPr>
              <a:t>7 місце - </a:t>
            </a:r>
            <a:r>
              <a:rPr lang="ru-RU" sz="2800" b="1" dirty="0" smtClean="0">
                <a:solidFill>
                  <a:srgbClr val="006666"/>
                </a:solidFill>
                <a:latin typeface="Comic Sans MS" pitchFamily="66" charset="0"/>
              </a:rPr>
              <a:t>Melissa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800" b="1" dirty="0" smtClean="0">
                <a:solidFill>
                  <a:srgbClr val="006666"/>
                </a:solidFill>
                <a:latin typeface="Comic Sans MS" pitchFamily="66" charset="0"/>
              </a:rPr>
              <a:t>6 місце - </a:t>
            </a:r>
            <a:r>
              <a:rPr lang="ru-RU" sz="2800" b="1" dirty="0" smtClean="0">
                <a:solidFill>
                  <a:srgbClr val="006666"/>
                </a:solidFill>
                <a:latin typeface="Comic Sans MS" pitchFamily="66" charset="0"/>
              </a:rPr>
              <a:t>CIH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800" b="1" dirty="0" smtClean="0">
                <a:solidFill>
                  <a:srgbClr val="006666"/>
                </a:solidFill>
                <a:latin typeface="Comic Sans MS" pitchFamily="66" charset="0"/>
              </a:rPr>
              <a:t>5 місце - </a:t>
            </a:r>
            <a:r>
              <a:rPr lang="ru-RU" sz="2800" b="1" dirty="0" smtClean="0">
                <a:solidFill>
                  <a:srgbClr val="006666"/>
                </a:solidFill>
                <a:latin typeface="Comic Sans MS" pitchFamily="66" charset="0"/>
              </a:rPr>
              <a:t>Nimda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800" b="1" dirty="0" smtClean="0">
                <a:solidFill>
                  <a:srgbClr val="006666"/>
                </a:solidFill>
                <a:latin typeface="Comic Sans MS" pitchFamily="66" charset="0"/>
              </a:rPr>
              <a:t>4 місце - </a:t>
            </a:r>
            <a:r>
              <a:rPr lang="ru-RU" sz="2800" b="1" dirty="0" smtClean="0">
                <a:solidFill>
                  <a:srgbClr val="006666"/>
                </a:solidFill>
                <a:latin typeface="Comic Sans MS" pitchFamily="66" charset="0"/>
              </a:rPr>
              <a:t>Storm Worm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800" b="1" dirty="0" smtClean="0">
                <a:solidFill>
                  <a:srgbClr val="006666"/>
                </a:solidFill>
                <a:latin typeface="Comic Sans MS" pitchFamily="66" charset="0"/>
              </a:rPr>
              <a:t>3 місце - </a:t>
            </a:r>
            <a:r>
              <a:rPr lang="ru-RU" sz="2800" b="1" dirty="0" smtClean="0">
                <a:solidFill>
                  <a:srgbClr val="006666"/>
                </a:solidFill>
                <a:latin typeface="Comic Sans MS" pitchFamily="66" charset="0"/>
              </a:rPr>
              <a:t>Slammer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800" b="1" dirty="0" smtClean="0">
                <a:solidFill>
                  <a:srgbClr val="006666"/>
                </a:solidFill>
                <a:latin typeface="Comic Sans MS" pitchFamily="66" charset="0"/>
              </a:rPr>
              <a:t>2 місце - </a:t>
            </a:r>
            <a:r>
              <a:rPr lang="ru-RU" sz="2800" b="1" dirty="0" smtClean="0">
                <a:solidFill>
                  <a:srgbClr val="006666"/>
                </a:solidFill>
                <a:latin typeface="Comic Sans MS" pitchFamily="66" charset="0"/>
              </a:rPr>
              <a:t>Conflicker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800" b="1" dirty="0" smtClean="0">
                <a:solidFill>
                  <a:srgbClr val="006666"/>
                </a:solidFill>
                <a:latin typeface="Comic Sans MS" pitchFamily="66" charset="0"/>
              </a:rPr>
              <a:t>1 місце - </a:t>
            </a:r>
            <a:r>
              <a:rPr lang="ru-RU" sz="2800" b="1" dirty="0" smtClean="0">
                <a:solidFill>
                  <a:srgbClr val="006666"/>
                </a:solidFill>
                <a:latin typeface="Comic Sans MS" pitchFamily="66" charset="0"/>
              </a:rPr>
              <a:t>ILOVEYOU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800" dirty="0" smtClean="0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18591">
            <a:off x="6056313" y="222885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4652963"/>
            <a:ext cx="19431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83774">
            <a:off x="260350" y="3997325"/>
            <a:ext cx="1751013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635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44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uk-UA" sz="4400" dirty="0">
                <a:solidFill>
                  <a:schemeClr val="tx2">
                    <a:satMod val="130000"/>
                  </a:schemeClr>
                </a:solidFill>
              </a:rPr>
            </a:br>
            <a:endParaRPr lang="ru-RU" sz="4400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20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16013" y="1989138"/>
            <a:ext cx="7772400" cy="3240087"/>
          </a:xfrm>
        </p:spPr>
        <p:txBody>
          <a:bodyPr/>
          <a:lstStyle/>
          <a:p>
            <a:pPr marL="26988" algn="ctr" eaLnBrk="1" hangingPunct="1"/>
            <a:r>
              <a:rPr lang="uk-UA" sz="4000" b="1" smtClean="0">
                <a:solidFill>
                  <a:srgbClr val="006666"/>
                </a:solidFill>
                <a:latin typeface="Arial" charset="0"/>
                <a:cs typeface="Arial" charset="0"/>
              </a:rPr>
              <a:t>«Відкриття приходить лише до тих, хто готовий до їхнього розуміння» </a:t>
            </a:r>
            <a:br>
              <a:rPr lang="uk-UA" sz="4000" b="1" smtClean="0">
                <a:solidFill>
                  <a:srgbClr val="006666"/>
                </a:solidFill>
                <a:latin typeface="Arial" charset="0"/>
                <a:cs typeface="Arial" charset="0"/>
              </a:rPr>
            </a:br>
            <a:r>
              <a:rPr lang="uk-UA" sz="4000" b="1" smtClean="0">
                <a:solidFill>
                  <a:srgbClr val="006666"/>
                </a:solidFill>
                <a:latin typeface="Arial" charset="0"/>
                <a:cs typeface="Arial" charset="0"/>
              </a:rPr>
              <a:t>                     Луї Пастер</a:t>
            </a:r>
            <a:endParaRPr lang="ru-RU" sz="4000" b="1" smtClean="0">
              <a:solidFill>
                <a:srgbClr val="006666"/>
              </a:solidFill>
              <a:latin typeface="Arial" charset="0"/>
              <a:cs typeface="Arial" charset="0"/>
            </a:endParaRPr>
          </a:p>
        </p:txBody>
      </p:sp>
      <p:sp>
        <p:nvSpPr>
          <p:cNvPr id="9221" name="AutoShape 14" descr="data:image/jpeg;base64,/9j/4AAQSkZJRgABAQAAAQABAAD/2wCEAAkGBxQTEhQUEhQVFhUWGB0bGBcXFxofHRscIB8cGB0gGR4cICggIB8xHBocITEhJikrLi4uFx8zODMsNygtLisBCgoKDg0OGhAQGy0kHSQsLCwsLCwsLCwuLSwsLCwsLC0sLCwsNywsLDcsLSwsNywrLDUsLCwsLCwsNywsLiwsLP/AABEIALsA4gMBIgACEQEDEQH/xAAcAAACAwADAQAAAAAAAAAAAAAABgQFBwECAwj/xABLEAACAQMCAwUEBwQHBgMJAAABAgMABBESIQUGMRNBUWGBByIycRQjQlKCkaEzYnKxFUNTc5KiwSQlNFSy0ZPS8BYXRGNkdKOzwv/EABsBAQEAAwEBAQAAAAAAAAAAAAABAgMEBgUH/8QALxEAAgEDAgQDBwUBAAAAAAAAAAECAxEhBDEFEhNBMlFhBiJCcZHR8BQjgaHBsf/aAAwDAQACEQMRAD8A2+iiiqQKKKKAKKKKAKKKKAKKKKAKKKKADXVmqDx3i8drC80xIRB3DJJOwCjvJOwFJotJ70GW/YpCd1tUYhQvXM7D42x1XYDpvXHrNbS0sOeo/ku7M4RcnZF7xLnmyhcoZhJIP6uFTI35Jmq5udbh/wBhw24YdzSukQ/I6mHqKncPtIo0AhREXG2gAA/lUnFeXr+1M72pU/qzoWnXdlCeb+Ig78KB/hu1P84xXn/7w50/bcKvFA6lCsmPRd6Y8UVph7VV0/egv7K9OvMrbH2k8PdgrymB/uTo0Z/zCqDnbm2SWRIbKbREJ4o5poyCzGQgaYzuBgbltxuB40y8StIpUYTqjJg51gYA79z02rLOFcEkEF9bW6giylMynOS+NEiKvzCnJ+Qr0XC+Kx111yuLX8mmpT5B2fkbvS/4grZ6/SCf0bb9K6f72sstFKvEIh/VyjRL+FxkE+eKZOE36zwRzJ8MiBh6jP8APNVH9NdtKqx50E+7jZpcHBb92IH7X2iMDxr65qLzlPmyG+VtGpJYziWGTZ0PmPDzFMINZ5zdy8zsLy0PZ3sIyrDpIo+KOQd4IyN6Z+UOYUvrZJlGlt1kTvSRdmU+v6VQXlFFFCBRRRQBRRRQFVf8xWsLaJriFG+6zqD+Waobf2ocOaWWM3CJ2baQ7H3X2BJQju3xvjcGqT2q2xiliubRNV4UdSojVtcIGXZge9diD4nFenMVnbNwq2trNUc3GlbZjjOr4zIx8sZJ8cCgHvg/GYLpDJbyLKmcalORkd361PpW9mjxHh8AhQR6AUkTvWVdnDfvagaaaAKKKKAKKK4zQHWWQKCzEAAEknoANzmku69oGrP0O2a4Uf1jOI42/hJDE/PGKteb8TCOy/5okSY6iFd5PzyE/HUbiPI0E0ilmlSNECrFE5QAjPvEqQScYGDttVja+SO/Ypv/AGw4iT/wtqg8DNIx9SEFcHm/iX/LWn/iyf8Alr1ufZ/Km9peuP3LhRIvow0sPUmqq9ivbbe4tS6DrLbEuAP3kOH/ACzW+PRe5pk6q2K/nDmC6l+iG7ghSCK6jeQxyM22cDKso2BOc57qa+N+/PbRNnsZNTN4MVAKKfI7nwOmlyO+trtHjDo4YEMmcNjvyp3Fe3COJ3FmBFKrXEC/BIn7VF8HX7ePFd/Kvhcd4ZUqctegublTVu+e6+Rv01f4Z4HO5kKozKhcgZCjAJ8hnbNRuFcVjuFJjJ1KcOjDDIfBlO//AHqun5nQoJIF7dVOJVQ4kRe89mQGOOpGxwK4uLWO7VbqzlUTAe5Ku4bH2JR3juwdx3V4VaRxj+9Fxu8S8n6o+hz+QwVzVZwXinbBldezmjOJI85we4jxU9xqyrgq0pU58slk2J3FXn5Mi0V/2DXKLMp6MpyFDeWvTtSLb2klnbvc2xMYMkltfADeMdpkOgHTEbbeTA1q/G+GrcwSQvnDqRkdQe4jzBwazzh93Pb3EuuMSTBAt1bj/wCIiXZZ4Aeracqy9+K9v7NaqnLT9H4k/wCjkrxd7lbHcz21tmFWawnJcxAkPGhJwATvob3deASPerTOU4Yux7WORZWlALyrjBwMBV+6o6Be75k0pWHBQU7fg0ymM5L2kuQqt3hSPejbyO1L146284Msd3w6aTJ1QlXjfGxJAypGSN8DFemOc2mlzlhOw4tdwx7xzRLOwHRJM6Dnw1DcfI0hxcx8RkYRWN0LonqTbadA8XfOkfzPhV9e8u3FmFvraVpLxPeuAfhuB9oae4gbL5KPOuOvr6FCcac5Zf5kyUG1c1uiqvlzjUd5bx3EJyjjp3g9Cp8CDt6VaV2mAUUUUAUVxRQC5x3ky3uphNIZlkC6NUUzodOc490jvNZxa8gwQcZS2mUvaSRSPbhmY4YaQy9eo6+tbXXRogSCQCR0ONxnrigKjh3B4rGCRbSDxcRqcanx0yemcAeVU/8ARvFLn3prpLNe6K3QSMP4pHGD6LTlQaAVeR7ufVd29xL2zW0wRZSoUurIHGoDbIyR6U1Ui8v8VhgvuLdvNHEe3jYa3C+72SjIydxkH8qs7X2gcPkdUW6TLHCk5CsemFYjBNAW3H7mWOCR7ePtZVX3UyBk+v5+dVvJX03sC18QXLkoNIDBO4PpJGc56d1MVReKXqwQyyt8MaM5/CM0BTcFHbXt1cEbR4t4/kvvyEfNmA/BTJVLyfaGKzhD/Gy63/jf32/U1M4nxERBBjU8jBEUd5PUnyA3J8BQE6uKVw3FlydNlKO5Q0qH88N/KvEcz3qHFxwyYDve3lSUfkQjfkKAteN8q2t2Pr4UZu5wNLg+IcYINKt3yJdQ72d3rX+yuRn0WRdx8yDVyntCsQ2iaRrd/u3CNGf8wxTLbXKSKHjZXU9CpBB9RVjJx2I4p7mPcVYxnHEbRoiOky5dPSVQCvriq/hHCJInNxw68GhsZjYakbyYg5/Ed/nW6sM0q8Z5CtZmMkYa2m/tYPdJ/iX4W9RVn06qcasU0zFRlHMGLNtxVbpwVH0e/hB+rfpIvUqD9qM9xG6k+VM/C78SqTpKup0uh6qw6jzHTB7xShx/lm6jXE8Qu4l3WaAFZo8bhtG5yOuUPpUHgvNQhbXI/bwgBGlxiaEDunTqVH3sZGa8rxTgF6bdDKWy7r0Xmv8Ah1UtQ72kjSaqOYuXo7tVySksZzFMmzRt3EeIz3VZ286uqujBlYZBU5BHlXrXjKVSrQqKcHaSOxpSWTLOJcIuIpO0uLeVnG30ywfS7eBliOxNeXA+aFhv17d7p0kiKtNdRaSpB2CgAYTHU9+fKtVjkB3Ug4ONjnf076rOY+EC5iwMCVDqifGdL/6g7gjwJr0sOPyqx6Gojh4usW9bGh0bO6JkseuNhEwTWPddADgnow7jvvUPhPEmLNBPpE6DPu/DIvQOnr1Hcao+Du0USz26nsckT23XQ4OHMPhggkp0IO3nd8Sh7eFJoGy6fWRMO/bOk/usNiP+1fLnRUJOEndN4l3T9fy3dGxMq+BsOHcSMXS1vyWj8EuB8S/iG489q0gUh8Tso+I2YxlSwDxt9qORehHmGGD8qveSeMG5tVZ9pUJjmXwkQ6T6HAYeRr2HBta69Lpz8cMP7nLVhZ3WwwUUUV9o0hRRRQBRRRQHDHFcBs9KXufeFy3FrohO4dWaPVp7VActHqG65HfUH2ecPlhW4zHJDA0gaCGVgzxjSNe4J90t0GTjB6ZoC/vOBW0riSWCJ3GwZkBI/OueM8IiuYHglUGN1K4x022K+BHWrCg0BTcoLOtqkdzkyx5QsfthThX9VwfnmovPRLW6QjrcTRxEfulgX/yK1MlLnHffvrCP7plmP4UCD9ZKAYqWeCObm8uLg/s4CbeHwJGGlYfNsL+A1dcavhBbzTN0ijdz+FS3+lV/JdmYrKBW+Iprc+LP77H8yT60BeYqNPfIpKswDBC+M76R1Py86peI8y5kMFmFnn+0Qfq4R96Vh/0jc+XWs0545ySKOSysna6vLnKzTqMnfIKR6c9xIAXpnxNAOvJPPkHFmni7AqIt/f0sGUkjPTbp0qFa8L4VcyuOHXJt5xlm+iuVAwcEuhGg+eRVP7KOCiPg928EgNzKkgYDrGwQhUI6hu/5mkj2Fyj6dLGfilt3Vc+Pn41Cmwr/AErbDKmDiEfdn6qUjHcRqRqk8M5+tnk7GcPa3H9lcDTk/ut8LfMGpnIUmeH2wPxJGEbyZPcYfmKsuLcIguU7O4iSRfBlB/LwqkJg36dKoeYOULW7OuRNMoG00Z0yD17/AJHIqnflO6tPe4XckIN/otwS8Z8kf4k8O8CpPL/Owln+iXcTWt33Rucq48Yn+0PLrQCja2FxwWVhK3bcPlf9oFwYXY4BcDYAnqRtk52p+BzuNwehqz4nYJPDJDIMpIpVh5EYpC5JuHiM1hOSZbU4Vj1eI7o35bH5V5H2i4anH9TTWfi+51UKnwslcUiFrL9KTaN2VLhR03IVZcfeGwPiD5UwV431qssbxuMq6lWHkRg1B5anZodD7yQsYn8yvQ+q6T615mb61FTfijh/Lt9vodCVmR44TBeNgfVXW58FmUdfxKPzU+NWlnZrHq0bKx1ae4E7nT4ZO/zr2dAcZGcHI+Y6V3rVV1Dml52SfrbZlUSLZ22gvj4WYsB4Z3PpnJ9agcsDs+KXka/DLFFMR4P70TH1CA17cx3rwwNKmMqyZB7wXVSPngmqm047bw8ZdZZAha3jjUsDgtqd9JPQHSQd+uqvQezqqPU9Ts019LGiv4bGj0VwDXNe5OMKKKKAKKKKAMUUUUAs8v8AKYtby7uRM7fSSD2Z6IR1xuc+XgNqXudOLE3/ANHkvjYQRwCTtF0gyuzEYBcEYGOgHf3Voua8pbZHI1orEdNSg4+WagFv2c8RuJrVjcEvpkZY5ipUzRjGH0ncbkjz05769rX6zis57oLaNB85Gdz+iLTIKXeWPeueIv8A/UKg+SRJ/qxqgje0uX/YxF/zE8MJ+TyKGx6Zrr7RONm0tSFtGug4KsnRFQDJMjYOFx+fTNd+dYe0m4ah+E3aufPs1eQf5lFQ/ajJqjtLYnC3N3Gj+aA62Hrpx60Aj8P5a4nxSFAxi4fYsMiGFSNSnxXqcj7x9K0bk7kS04cv1CapPtSvgufXGw8hVrwjjMEwYQttHgEYxjw/Qflis49pvHLmJppY5Jo1geONFRgq5ZdbSyZGXHRQo22NQpd3EsdlxmaTUEhmsjNP4ao2wGPdkqceJxWPX8k1jxGDiXYGKGeXto17tBb3lbbZiuTjuyPDZ14t2959Ekuk7Nr6WKIIeot4/rnLDxds+74Y+VO3tMksjai3ug57QHsxEhd00j41A6Abbnbu76Am8GmWGY6CDbXZEsL9yyMMMngA2Aw/eLCmkVjXs45nNgsdnfNm3kw1pckHs2U/ZJ6Lvvg9Onga1e74xBEnaSSoF7jqBznoFxuSe4CqQnGlvn20jazlldFZoV7RGIGpSpDAqeoO1MStkA77+NVfNcOuyul+9BIN/wCE0BZxNlQfEA/61n3tQt2t5LfiUKkvCRHMo/rISSxHockU5ctXXa2lvIPtxIf8opf9qRK2qSj+rnjyPFWbs2B9GrCdONRcktngt7ZRJ4XxGO4iSaFgyOMqf0OfMHI9Ki2cWi7nA6SIkn4hmM/oFpG5OieznktomAOouI3OFmiJ3KH7MinbHQjGcda0zHf31+c8R0b0FadPs1Zf4d1OXUimdhXFFU3EON7tHbASSD4mz9XEPGRun4Rua+ZQoTrStFfZGxuxA5zvEIWFiAqkTTn7sUZ1jPmzKFA+dUNnw8TxStdIC105kdT9kdEHzCAb/OvGIC6fSjmS3R9csx63MynbHhEpAwOhIHhvofLXDFZS74bOQB4dxzX6dwPQLSUOea+X89/z0Plamo6kuWImcE5im4WyxXLtNYsdKSnJeDPQOftJnbPdtWrxSBgCCCCAQR0Od6RuZuDKupCMxSAjB/Iiovst4o0TPw2Y5aEardj9uEnYeZU7elfUq00kpR2ZhTm3eL3NHoriitJtuc0UUUAUUUUAg89SE3UEdzNLb2LIcyxvoBmz7qu43UYGR03qd7Nrx3hnUytPFFMUgnfrJHpU5z9rDErq79NNV0iFSJApTHvagMY887VTcV4yYvogtkWRJ5QmV+BUwWLArtjA27qAv6XuTt1uW+9dS59Dp/koqw4VxqG4MogcSdk2hyudOrwDdCfHHSoHJn7Of/7qf/rNAeHMrf7bw0Y/rZT8sREf61A9qMVs8EaXFwLaTtA0EzDIWRd9+7Hcanc1+7d8Nff9uyH8cbYz6qPzqDzhy00jtOlxdKXAUxRqsiNgYHuOCF8zkVCoyiTjUts4KLbzkFiXt5m0glOz1uMEJt51HsOa0kvEmv4jdJAmY1hHuqw94li5GrAU7+OaeJeQLlre5aR9xE/YxuEzrxsxEYCKe7ox361Vci2FhdRRt2gBULriOkNqGg48dGF6j7zVNjLMj35h54t7maxu0DxGCRkkilGlgkg061wcEBhjI6b1O4vFHxeJGjnihn0dlIrM2AGc6cYx72pTt0OflVD7S7e27CC1jeMz9oAhyuoaiSxfHQE/qRSXytdvC8kcscLaCQYriTsz13GTscHffodxRMso2wfQdvZWS2Is2eKWOKEhgdJwFypYjuwwO/dg0vexXgFt9AiuOyjaXXKBKRliA7AEZ6bCkm3c3f1Jns7G3bIfRJ2krqx1MurwJz+dbtwbh8cEEcUIAjRQFA8PH/WsjBk3FQ+Mj/Z5v7p/+k1Mqj55uez4feOOq28hHz0nH60IRfZo5PC7Ik5+oT+VQ/ayP93P/ew//sWrnk627KxtY/uwoOmPsiqX2tNjhzec0I//ACLVW6Ixa4twtJwMlkdDqjkQ4ZG8VP8Ap31xacyXtuNFxAbpR0lgIDn+NGIGfMGp5oro13C9NrY/vRv69zjpaidPYiy87SONMfDrkkj+sKKvqQxOPSlni3EgzCPiVxFDHsRaQ7L5dq3U/LYVM47xxstFAwGnaSbBbQT0SNR8cp7lHrTDyx7OFa3AuwF7QZeNQNb575pTklvFU0gdN6+ZS4VotHK9KN36s7OrUqL3sHlw+aJ41MJQx92jGPltV1wPiBikGfhbY/8AelTjvKo4TPHPbFhaTOI5YySRGzbKwPhnb1q5NfbhJVYNM4pxdOVxt5qAMIORkEY8/lWdcQl7G+4fcg40zdk2/wBiQaCD6keuKvJp2fGo5wMDype5xOIoj3i5hI/xisXS5KTTMo1OaombNRXVHBAPjRXAdtjvRRRQgUUVxmgOk8QdSrAFWBBB6EHYg+VKHJVxZwxyLbKYoGuGjiLuSsrYGexBOy5DDA6kE04mq+64JBIkcbRrpjdXQKMaWRtSkY86Ag8n8aiuEkWOFoGhkKPCy6SpySD0wQeua6ch/wDDMfG4uM/+NJTCq9+1L3JI0xTJ3pdTg+sjOM+jCgI/tIytqk4Gfo9xDKf4VkXVj8OR600qQdx31F4xw9biCWBxlZUZD6jFKHAua/ogjtOJqYJVARZz+xlA2BV+inxU0A28buezt55M40RO2f4VJ/0pU4TyBYy2VqtxbRs6woC2MN8I7xvTVxS2W4t5Yww0zRsmrqMMpXO3XrUyKMKoUdAAB6bVCmc868l2UFkBDbog+kQasDcqZFUgk79DVRxrlnsZ1eV1ilT3Yrl4w8MyfZW4B2WQdNWRkYOeorQudYi1oyqMkvF0/vENXboCCCAQeoNUgk8L4fPLgTXFusX3bSMKW+bsSQP4cfOnO1ZMaUIIXbY5xjxquflizLajbQ5znOgD+VWVtbJGNKKqjwUAfyoD1pS9qT/7ukj75niiA/jkVf5ZptNJ3OZ7W84bbeM5mcfuxKWHprKj1oBtt49Kqo+yAPy2pM9rO9rAmM67uEfk2T+lO4pE9p75ewj+9caj8kRm/mBVj4kSWzIFUnMHEyv1MTBXK6pJDuIY9wXPix6KveSKl8e4mLaF5T9kbDxPUD16eteXss4IbwteT5MXaalU9JJB9o+KJsqDpkFtz07tRV5Vyrc46FPmfMxg9n/KQRY55VI057CJuq56yyeMzd5+yMAd9P4riqXmjmaCxi1zk5Y4SNfjdvBR/r0rgO0qvarIv9HSRnd5WjSMfvl1Ix8sE58qpEGAB/66CoDPPdzrc3eE0Z7GBdxHnYs575Md/QdKsK+hpqbjG77nFqJqTsgpb5gQXN3ZWK7tJMJH8kTLH+Rq44txFLeMySd2wA6sx6AeZNdPZBwZ5bi44lcD3mJiiHcAMBsfI+7nyNTVVElyl08LvmNXVcDA6DpRXaivnHcFFFFZGJwazFBeX89xPHcSpFBdrAsMTBQYxp7V2OCdQ1ZH8PnWnGs5uOAcTtprheHmDsJ7hbjU7EMp27RMAdG0jfOevjQocT4otnMYH40yPgNpuYY32PT3lCVRw+1S6QLq+gXGS4PZymMgIyqDgls6gwYYHQHwrtznyff3sone3RJdIQmG4VgyjJ3WSMePc1JlzyFeDPaW04Hj2Ecn6ROTUBqcHtGk1skljJlDICYpFdfqwrMQTpJGHB6b7+FV3Dudore8nZ0nS3uVjnJeJso7YQdMgqwA38R51ksHDFVyILspIuQVEU8ZU94OMgflUpp70EZvIpG9wYaZMkI2pABIF6N50B9B8M5zsbjAiuoST0UuFY/INgmra7tY5kKSKsiMN1YAg182yWt9K6GW1SRfdUYhVkwrMwDGJ8AZY5ORtjwr34TdTvBFEL65X6OzYW3gkkEeWIAd0Jz0yAc4z30BrzchmA6uG3Utr39kfrID+Btx6GvQcw39vteWXaoOs1mS+3i0R98emay1/ahxKxk0ORdRYGJJoHiZvHB2P5g04cH9tVu4zcQSxeLJiRB6ruPyoQc+D842V17sc8ev+zc6HH4Hwf0pgBpNF9wjii4LW0xPc2kP+Rw1dhyN2ZzZXl1bDuTX2kf+GQEgeQIFUDjmilZbDiifDd203lJblc+qPt+VdTxPii/FY274747nr6Mgx+dANRpL4F/tPFry4+xbIttGf3v2khHqVH4a7ScycRY6E4U6sejyTx9mPMlcn0xVpyRwNrO1EUjh5Wd5JGHTW51HT347qAv6zfnOftOKRIP6i3Z2/ilbA9dMZP4q0c1lFvL2t1ezk51TlFP7kahAP8WqttCN5o11naDKbn+zaW2ZFLA4yMHZiN9JHpkeYr35S9qaW9rHbGzlaS2QK/ZEFcDYMSegPfnpk1ZcbmRIJXl+BV1HxyNxjzzjHnSJynYSxkuyFZZm1ZK7aWzgSKOqNuM/Zat+oheeDVRlaBpFxzHxCdwVMdrD4ACSRvPV8C+gPzNVt3wrXL2pbWzDRJ2vva0P/SfDG3lXvwqzMSBCxIHwj7o+7nvAOcHwxUyt1OjFLKNM60m9zpBEFUKM4UYGTk7V3qr41x+G2A7VxqPwoCMn/sPM7VA4Fd3fEGKWqgKT79wR9XGPCPODI/n0qzrRhgkKUpZItzwaa+v+wWTOjvUe7boQCzN3dqd1UdwOa2vg/DUt4Y4IhhI1CqPIeP8AOofLHL0VlCIogSScu7bs7HqzH/0B3VcV86cuZ3O+MbKwUUUViUKKK4JoDmuKquNcwRW+FbLyt8EMY1SP8lHd+8dh40ucZuJWiaXiM4sbb+yif6189zSdQf3Yxn96gLvinNEUb9jErXE/fFDglf7xvhQfxGlnj17jH9KXIjB+GxtWYu/8bD6x/koUfOli75ilOba0VeFwHGh5omVps/vn3VOOpOTv3VXdnFESyQzR3KdbmGQyxnP9tIVbbbcEZA6GgGODm5lLQWsFvw5UGR9KXDMPFUGBj8RNVlvzneas3dpBcW527VouzU470Y6hpI72Cjzri5bVpe/CXyttELf3h030wjJY+LAnGR0rwllzFqNyOzyNNiXZnbb9mSPrM/uYIGN6WBNVeAXeoSQNaN8JcZRAf7xCYifUimXl/g9zYxFeHPa3cH3ThJCfOWPKscY6qKTLkKSy3GeFxFT7gx9dkb77x57tIGo+VcWnDJQFaCBraLO89uJFkdR3/R8nr0ydR8qA0WTnGAYS/tprc+M0WqPw/aLqT9a4m5R4TfKXSKB8/wBZAwB/NKqOGcTvEX6i4ivou9Z8LIM9xdNgfJkzUK9SzLdpccOuLaT+3tN8eeYTq/MelLA8+L+xSLBNpLp8EnUOvoww4/OqSLhXF+HH3fpegb/UsLiPH92+HA8gTTfwq+u8Z4ffW/EIx1iuCFmXyLJjB/iSriLnpIyEv4ZrNvvSLmI/KVcr+ZBqCwj2PtauIyFnS3lPeAzQSf4JARn1FaHyzzfBeQrKMx6pTFpfGe0H2QRkH0NT5ra1u0BZYZ0PRsK4I8jvXSLly3XsNEYVYGLRoowoYjTqx3nBO/nVBbVzRmuM0BE4vfLBBLM5wsaM5PkBmsv5dhZbePX8bDW/8Tku36mm/nzidv2It5ZYwZmVdGsam3BxjruRikvmLj0VpGS7AOVYonexA2H6iuvTJRvJnNXu/dRBvf8Aa7sQdYLfDy+DydVT06n0q0vOOW0RIkniUj7OoZ+WBv6UhcDuY5ohHFDd3U8hLyLEXVS7bnUQcYxgZO21OPCPZ5fSj3ltrCPwjUSS482O2av6i2e46N8EDiHtAtY/h1yHyXAPq21VEXHeJcRylhbOqdNYGfzc4UfrWocH9k9jC4kl7S5l+/O2RnyUYGPCnmGBUUKgCqOgUYH5CtEq85dzbGlGJ8yW/Kd7ayma+4ZNdgHPxkjbvbQGLDyO1atyX7U7KcrbtGbRwdKo2Ame4BhgDwwQK0g1lPPvL8VxxW0hh92SVdV1px+yQ6lZ/Biy6Qa1Gw1YVzXVFwAB0FdqAKKKKAKquZ7ieO1me1TXOqExr4t3fP5d9WtcYoDN+VOKxxB2jxNMT9c0mVm1d+rVggeAwAK8+Z+FLfzpKsia1jKi0u4/cIJ3KsPtHbcZ/WnHj/Ktvd7yKRIPhljOmRfkw7vI7Up3nL/ELb9my3sQ6q2EmH/8N/l6daz92W+DCzWwu3Ky2qmOUSQIfsXAM1uR4LOvvKP4z6V6WrxqNSiW07+0gYS2zZ3ycAqB8wpqzt+bgp7Nn+jv0MN0jKG8hqIHqpIrzuYLfJYwzWTn4prM6oznvdMbjzK+tHG22SqXmQGsWB7aNELMd7u0JLY79UW+rp8IyOu1dI7bWXKot24OWuAWWVD3ZXIbZSdkK1Pbg02ntrZortOva2bCKb1TJjkPkcVDtuKpJIFfS8o+y4+j3S+jYD+hHyrEyJdnwwsdfaC7OMMlypV17iFHRdvvLnzqztrJ1BMBaLxhl95M/unOV/CcbdKlWF9GxCksJQOkq6XP5gZ9KsaySMSmESu/1kbQTHo6d/ycDDfJh6VZ22cYLByNsgAfnjoajcZupIozJEiOVIJDvo278HGNXgKRrm9gll1a34a/V9QZJZSe5UPuNuQNWGJ7hQDBxO6sJJjE6B7kHSEVWEvjkEYOnG+rOKk3FpJDhYb5k17LDcFZY2OOgD+/+TUqHg112ekwhotWe3ChbvGN2ALfFnvznA+GrrgXDgjtNbOLjLDWLj9uh8A5GV23CsB1O4qFOJOGtGdb2rwPnPb8NkI+ZaBtm/JjU+z5xnQFY7m2umx7sVwptp842+L3WOe7ApgQ5HTHlVZx+6tlXFyEfVsqFdbsfBUGWY/IVOUXKePnTibnTc9hw0D7csMjqfMPnsx6mp/HOVLue1lkXic9w+jVGkJRI3xvjKAncbdRS7e3L2xUwlrGNiD2dxLkSL3hbX3nII2+zjwqXeXLSHVw23azJ6zlmjBO2SLcZDeGWwaKLewbS3LHl2/4FDEsuIY5gBrSXJnDjqCHy5OaoOZLD+kL2yMkBiSeUJBGw0t2EeZJZHXuLdMHuA6U4+zGR7hbl7sRSyRXBjWURKrEAKcnHmaqufuLC249wqSU4h0OurwL6kOfIEoT61HfYu+TTbSzjiULGiovgoAH6V7YqPd30caGSSREQDJdmAUDxz0rKuavaLdXEiQcKQntDhZdOXk8WiU9EH9o21QpruaM1iUXD+YrVxLEHm73R50kDemFx6GrG64xzDefVRWi2YOzSsdx8iSf0FUDjzbztFalYIh295IdMUCHfJ6F8fCvefIGvfk/l1rcSTXDCS7nOqaQDYfdRPBANqr+QuQI7DMsjGe7f45m8+5M7gefU06ihAooooAooooAooooAooooCJxHh8U6aJo0kU/ZcAj9aTrr2emLLcPnaHqRDJ78JPkNmT0NPlFFgGPXltNC5e5tprd/wDmbTLofNioJH41Iqb/AEq88eJo7biMPTUAqyY88krn1X5VqZFK/HeRbadu0Qvbzf2sDaSf41xpb1HyxWXMnuY8vkJNk8YYLY3uhv8Ak+Igg/KJ2w/6tVq/MBgIW+ge2J6SH34T8pFGB+LHyrw4xy9eQqRLFHfwjvRQsoH8B91vH3SD5VW8KvwcpZ3LRt9q1uAXX1ikxIPwmskvJkbtuhxt7hJFDIyup6MpDA/IjavC64VFLq7VFfVt72+Onw56eO1KkyQqdU0EtjJn/ibEloj/AHke+PPUu3jVxYz3futE0HEICcdpAyrIv8SltJ88EHyqPG5cPYk2nCDCfqJXCd8Uh1r+A/Ep9SPKul1xiPtdEEbXNwBgrCuSvfiR/hQfxGo/E1kbtXvXe1s430BE/bXLeC43CknAC7nB3qKk07r2cSixte6KIASsP/mSfZ8MLv51Yxc/CRyUdzvxeR1wL26ETH4bSy9+ZvAM5BwO7IVRt1qutLWQkmKMWSsMFwe0umH70rZCfIA/OrC2s4YFZlCoDuzsdz5sx69OpNRI+PpI2m2jluWPTsY2K+r/AAD55roVGEMzZodWcvCj3sODQxMWVAXPWRvedvMsdzUi8v4ohqlkRB++wX+dSrXlXiE+O1litUPVYx2kn+JvdB9D86ZODck2luQwj7WXvlmOtz6nYfIADyqy1MUrRQVCTzIh+yy202CudzPLJLnyZzp/ygV29ovJKcThVc6JYzmNyMjPeGHXSabI4woAUAAdAK7VxPLOpYMW4d7N75WRJIrdwh9ySaeWWNPNIDgZ+bGtJ5a5WS01vqaWeQDXK+MkDoqgbKg7lH60wUVCnGK5ooqkCiiigCiiigCiiigCiiigCiiigCiiigCiiigOMVVcc5ctrtcXESue5ujDzVhgg+YNW1FAZ3fcnXdupNlcduo/qbndseCSrgj8QNK13PEr5njm4fcd0uNG/wDeD6tx5NW2V1liVhhlDDwIBH5GslNojijKeIcS1CEXUq3EiHVD2aEs3cGVFLajudxtUuz4Tf3ABSJLZD9qfJkxn+zGMep9Ke+G8FghaR4okRnb3mA3Pr4eXSrLFbOu7Wjgw6Svd5FHh/s+tgQ9wXunBzmYgqD+7GPdH6nzpriiVRpUBR4AYH5CvSitLbe5sStsGKKKKAKKKKAKKKKAKKKKAKKKKAKKKKAKKK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514600"/>
            <a:ext cx="308927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78621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66"/>
                </a:solidFill>
                <a:latin typeface="Comic Sans MS" pitchFamily="66" charset="0"/>
                <a:cs typeface="Arial"/>
              </a:rPr>
              <a:t>П</a:t>
            </a:r>
            <a:r>
              <a:rPr lang="en-US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66"/>
                </a:solidFill>
                <a:latin typeface="Comic Sans MS" pitchFamily="66" charset="0"/>
                <a:cs typeface="Arial"/>
              </a:rPr>
              <a:t>’</a:t>
            </a:r>
            <a:r>
              <a:rPr lang="uk-UA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66"/>
                </a:solidFill>
                <a:latin typeface="Comic Sans MS" pitchFamily="66" charset="0"/>
                <a:cs typeface="Arial"/>
              </a:rPr>
              <a:t>ятірка країн, що найбільше «відзначились» у створенні шкідливих програм: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900113" y="2276475"/>
            <a:ext cx="5986462" cy="3960813"/>
          </a:xfrm>
        </p:spPr>
        <p:txBody>
          <a:bodyPr>
            <a:normAutofit lnSpcReduction="10000"/>
          </a:bodyPr>
          <a:lstStyle/>
          <a:p>
            <a:pPr marL="1323975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uk-UA" sz="4800" b="1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1.Росія</a:t>
            </a:r>
            <a:r>
              <a:rPr lang="uk-UA" sz="48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48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 marL="1323975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uk-UA" sz="4800" b="1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2.Китай</a:t>
            </a:r>
            <a:r>
              <a:rPr lang="uk-UA" sz="48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48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 marL="1323975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uk-UA" sz="4800" b="1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3.США</a:t>
            </a:r>
            <a:r>
              <a:rPr lang="uk-UA" sz="48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48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 marL="1323975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uk-UA" sz="4800" b="1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4.Бразилія</a:t>
            </a:r>
            <a:r>
              <a:rPr lang="uk-UA" sz="48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48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 marL="1323975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uk-UA" sz="4800" b="1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5.Україна</a:t>
            </a:r>
            <a:endParaRPr lang="ru-RU" sz="48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 marL="109537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>
              <a:solidFill>
                <a:srgbClr val="00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60350"/>
            <a:ext cx="21113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984776" cy="10801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66"/>
                </a:solidFill>
                <a:latin typeface="Comic Sans MS" pitchFamily="66" charset="0"/>
                <a:cs typeface="Arial"/>
              </a:rPr>
              <a:t>Типи антивірусних програм</a:t>
            </a:r>
            <a:endParaRPr lang="ru-RU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8676" name="Объект 4"/>
          <p:cNvSpPr>
            <a:spLocks noGrp="1"/>
          </p:cNvSpPr>
          <p:nvPr>
            <p:ph idx="1"/>
          </p:nvPr>
        </p:nvSpPr>
        <p:spPr>
          <a:xfrm>
            <a:off x="119063" y="2133600"/>
            <a:ext cx="8805862" cy="3671888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uk-UA" sz="4000" b="1" smtClean="0">
                <a:solidFill>
                  <a:srgbClr val="006666"/>
                </a:solidFill>
              </a:rPr>
              <a:t>Детектори </a:t>
            </a:r>
            <a:r>
              <a:rPr lang="uk-UA" sz="4000" smtClean="0">
                <a:solidFill>
                  <a:srgbClr val="006666"/>
                </a:solidFill>
              </a:rPr>
              <a:t>(або сканери)</a:t>
            </a:r>
            <a:endParaRPr lang="ru-RU" sz="4000" smtClean="0">
              <a:solidFill>
                <a:srgbClr val="006666"/>
              </a:solidFill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uk-UA" sz="4000" b="1" smtClean="0">
                <a:solidFill>
                  <a:srgbClr val="006666"/>
                </a:solidFill>
              </a:rPr>
              <a:t>Лікарі </a:t>
            </a:r>
            <a:r>
              <a:rPr lang="uk-UA" sz="4000" smtClean="0">
                <a:solidFill>
                  <a:srgbClr val="006666"/>
                </a:solidFill>
              </a:rPr>
              <a:t>(або фаги)</a:t>
            </a:r>
            <a:endParaRPr lang="ru-RU" sz="4000" smtClean="0">
              <a:solidFill>
                <a:srgbClr val="006666"/>
              </a:solidFill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uk-UA" sz="4000" b="1" smtClean="0">
                <a:solidFill>
                  <a:srgbClr val="006666"/>
                </a:solidFill>
              </a:rPr>
              <a:t>Ревізори</a:t>
            </a:r>
            <a:endParaRPr lang="ru-RU" sz="4000" smtClean="0">
              <a:solidFill>
                <a:srgbClr val="006666"/>
              </a:solidFill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uk-UA" sz="4000" b="1" smtClean="0">
                <a:solidFill>
                  <a:srgbClr val="006666"/>
                </a:solidFill>
              </a:rPr>
              <a:t>Фільтри</a:t>
            </a:r>
            <a:r>
              <a:rPr lang="uk-UA" sz="4000" smtClean="0">
                <a:solidFill>
                  <a:srgbClr val="006666"/>
                </a:solidFill>
              </a:rPr>
              <a:t> (або монітори)</a:t>
            </a:r>
            <a:endParaRPr lang="ru-RU" sz="4000" smtClean="0">
              <a:solidFill>
                <a:srgbClr val="006666"/>
              </a:solidFill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uk-UA" sz="4000" b="1" smtClean="0">
                <a:solidFill>
                  <a:srgbClr val="006666"/>
                </a:solidFill>
              </a:rPr>
              <a:t>Вакцини</a:t>
            </a:r>
            <a:r>
              <a:rPr lang="uk-UA" sz="4000" smtClean="0">
                <a:solidFill>
                  <a:srgbClr val="006666"/>
                </a:solidFill>
              </a:rPr>
              <a:t> (або блокувальники)</a:t>
            </a:r>
            <a:endParaRPr lang="ru-RU" sz="4000" smtClean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374650" y="906463"/>
            <a:ext cx="84232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0363" indent="-360363" defTabSz="2058988">
              <a:spcBef>
                <a:spcPct val="20000"/>
              </a:spcBef>
              <a:buFont typeface="Wingdings" pitchFamily="2" charset="2"/>
              <a:buChar char="q"/>
              <a:tabLst>
                <a:tab pos="628650" algn="l"/>
                <a:tab pos="1081088" algn="l"/>
                <a:tab pos="1884363" algn="l"/>
              </a:tabLst>
            </a:pPr>
            <a:r>
              <a:rPr lang="en-US" sz="2800" b="1">
                <a:solidFill>
                  <a:srgbClr val="FF0000"/>
                </a:solidFill>
              </a:rPr>
              <a:t>KAV</a:t>
            </a:r>
            <a:r>
              <a:rPr lang="en-US" sz="2800" b="1"/>
              <a:t> (Kaspersky Anti Virus) </a:t>
            </a:r>
            <a:r>
              <a:rPr lang="ru-RU" sz="2800" b="1"/>
              <a:t>–</a:t>
            </a:r>
            <a:r>
              <a:rPr lang="en-US" sz="2800" b="1"/>
              <a:t> </a:t>
            </a:r>
            <a:r>
              <a:rPr lang="ru-RU" sz="2800" b="1"/>
              <a:t>Є. Касперский</a:t>
            </a:r>
          </a:p>
          <a:p>
            <a:pPr marL="360363" indent="-360363" defTabSz="2058988">
              <a:spcBef>
                <a:spcPct val="20000"/>
              </a:spcBef>
              <a:buFont typeface="Wingdings" pitchFamily="2" charset="2"/>
              <a:buChar char="q"/>
              <a:tabLst>
                <a:tab pos="628650" algn="l"/>
                <a:tab pos="1081088" algn="l"/>
                <a:tab pos="1884363" algn="l"/>
              </a:tabLst>
            </a:pPr>
            <a:r>
              <a:rPr lang="en-US" sz="2800" b="1">
                <a:solidFill>
                  <a:srgbClr val="FF0000"/>
                </a:solidFill>
              </a:rPr>
              <a:t>DrWeb</a:t>
            </a:r>
            <a:r>
              <a:rPr lang="en-US" sz="2800" b="1">
                <a:solidFill>
                  <a:schemeClr val="accent2"/>
                </a:solidFill>
              </a:rPr>
              <a:t> </a:t>
            </a:r>
            <a:r>
              <a:rPr lang="en-US" sz="2800" b="1"/>
              <a:t>– </a:t>
            </a:r>
            <a:r>
              <a:rPr lang="ru-RU" sz="2800" b="1"/>
              <a:t>І. Данилов</a:t>
            </a:r>
          </a:p>
          <a:p>
            <a:pPr marL="360363" indent="-360363" defTabSz="2058988">
              <a:spcBef>
                <a:spcPct val="20000"/>
              </a:spcBef>
              <a:buFont typeface="Wingdings" pitchFamily="2" charset="2"/>
              <a:buChar char="q"/>
              <a:tabLst>
                <a:tab pos="628650" algn="l"/>
                <a:tab pos="1081088" algn="l"/>
                <a:tab pos="1884363" algn="l"/>
              </a:tabLst>
            </a:pPr>
            <a:r>
              <a:rPr lang="en-US" sz="2800" b="1">
                <a:solidFill>
                  <a:srgbClr val="FF0000"/>
                </a:solidFill>
              </a:rPr>
              <a:t>Avira</a:t>
            </a:r>
          </a:p>
          <a:p>
            <a:pPr marL="360363" indent="-360363" defTabSz="2058988">
              <a:spcBef>
                <a:spcPct val="20000"/>
              </a:spcBef>
              <a:buFont typeface="Wingdings" pitchFamily="2" charset="2"/>
              <a:buChar char="q"/>
              <a:tabLst>
                <a:tab pos="628650" algn="l"/>
                <a:tab pos="1081088" algn="l"/>
                <a:tab pos="1884363" algn="l"/>
              </a:tabLst>
            </a:pPr>
            <a:r>
              <a:rPr lang="en-US" sz="2800" b="1">
                <a:solidFill>
                  <a:srgbClr val="FF0000"/>
                </a:solidFill>
              </a:rPr>
              <a:t>NOD32</a:t>
            </a:r>
          </a:p>
          <a:p>
            <a:pPr marL="360363" indent="-360363" defTabSz="2058988">
              <a:spcBef>
                <a:spcPct val="20000"/>
              </a:spcBef>
              <a:buFont typeface="Wingdings" pitchFamily="2" charset="2"/>
              <a:buChar char="q"/>
              <a:tabLst>
                <a:tab pos="628650" algn="l"/>
                <a:tab pos="1081088" algn="l"/>
                <a:tab pos="1884363" algn="l"/>
              </a:tabLst>
            </a:pPr>
            <a:r>
              <a:rPr lang="en-US" sz="2800" b="1">
                <a:solidFill>
                  <a:srgbClr val="FF0000"/>
                </a:solidFill>
              </a:rPr>
              <a:t>Avast </a:t>
            </a:r>
            <a:endParaRPr lang="ru-RU" sz="2800" b="1">
              <a:solidFill>
                <a:srgbClr val="FF0000"/>
              </a:solidFill>
            </a:endParaRPr>
          </a:p>
          <a:p>
            <a:pPr marL="360363" indent="-360363" defTabSz="2058988">
              <a:spcBef>
                <a:spcPct val="20000"/>
              </a:spcBef>
              <a:buFont typeface="Wingdings" pitchFamily="2" charset="2"/>
              <a:buChar char="q"/>
              <a:tabLst>
                <a:tab pos="628650" algn="l"/>
                <a:tab pos="1081088" algn="l"/>
                <a:tab pos="1884363" algn="l"/>
              </a:tabLst>
            </a:pPr>
            <a:r>
              <a:rPr lang="en-US" sz="2800" b="1">
                <a:solidFill>
                  <a:srgbClr val="FF0000"/>
                </a:solidFill>
              </a:rPr>
              <a:t>Norton Antivirus</a:t>
            </a:r>
          </a:p>
          <a:p>
            <a:pPr marL="360363" indent="-360363" defTabSz="2058988">
              <a:spcBef>
                <a:spcPct val="20000"/>
              </a:spcBef>
              <a:buFont typeface="Wingdings" pitchFamily="2" charset="2"/>
              <a:buChar char="q"/>
              <a:tabLst>
                <a:tab pos="628650" algn="l"/>
                <a:tab pos="1081088" algn="l"/>
                <a:tab pos="1884363" algn="l"/>
              </a:tabLst>
            </a:pPr>
            <a:r>
              <a:rPr lang="en-US" sz="2800" b="1">
                <a:solidFill>
                  <a:srgbClr val="FF0000"/>
                </a:solidFill>
                <a:cs typeface="Arial" charset="0"/>
              </a:rPr>
              <a:t>AVG Antivirus</a:t>
            </a:r>
          </a:p>
          <a:p>
            <a:pPr marL="360363" indent="-360363" defTabSz="2058988">
              <a:spcBef>
                <a:spcPct val="20000"/>
              </a:spcBef>
              <a:tabLst>
                <a:tab pos="628650" algn="l"/>
                <a:tab pos="1081088" algn="l"/>
                <a:tab pos="1884363" algn="l"/>
              </a:tabLst>
            </a:pPr>
            <a:r>
              <a:rPr lang="ru-RU" sz="2800" b="1">
                <a:solidFill>
                  <a:srgbClr val="FF0000"/>
                </a:solidFill>
              </a:rPr>
              <a:t>…. т</a:t>
            </a:r>
            <a:r>
              <a:rPr lang="uk-UA" sz="2800" b="1">
                <a:solidFill>
                  <a:srgbClr val="FF0000"/>
                </a:solidFill>
              </a:rPr>
              <a:t>а інші антивірусні програми </a:t>
            </a:r>
            <a:endParaRPr lang="ru-RU" sz="2800" b="1">
              <a:solidFill>
                <a:srgbClr val="FF0000"/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1093899" y="186383"/>
            <a:ext cx="6984776" cy="72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uk-UA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66"/>
                </a:solidFill>
                <a:latin typeface="Comic Sans MS" pitchFamily="66" charset="0"/>
                <a:cs typeface="Arial"/>
              </a:rPr>
              <a:t>Антивірусні програми</a:t>
            </a:r>
            <a:endParaRPr lang="ru-RU" dirty="0"/>
          </a:p>
        </p:txBody>
      </p:sp>
      <p:pic>
        <p:nvPicPr>
          <p:cNvPr id="29701" name="Picture 9" descr="https://encrypted-tbn1.gstatic.com/images?q=tbn:ANd9GcTwFiAbvyFi5f1VD_3DdGiBt4walnezecCWe8elePuelW9D-SW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2924175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66"/>
                </a:solidFill>
                <a:latin typeface="Comic Sans MS" pitchFamily="66" charset="0"/>
                <a:cs typeface="Arial"/>
              </a:rPr>
              <a:t>Рейтинг </a:t>
            </a:r>
            <a:br>
              <a:rPr lang="uk-UA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66"/>
                </a:solidFill>
                <a:latin typeface="Comic Sans MS" pitchFamily="66" charset="0"/>
                <a:cs typeface="Arial"/>
              </a:rPr>
            </a:br>
            <a:r>
              <a:rPr lang="uk-UA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66"/>
                </a:solidFill>
                <a:latin typeface="Comic Sans MS" pitchFamily="66" charset="0"/>
                <a:cs typeface="Arial"/>
              </a:rPr>
              <a:t>антивірусних програм 201</a:t>
            </a:r>
            <a:r>
              <a:rPr lang="en-US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66"/>
                </a:solidFill>
                <a:latin typeface="Comic Sans MS" pitchFamily="66" charset="0"/>
                <a:cs typeface="Arial"/>
              </a:rPr>
              <a:t>4</a:t>
            </a:r>
            <a:r>
              <a:rPr lang="uk-UA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66"/>
                </a:solidFill>
                <a:latin typeface="Comic Sans MS" pitchFamily="66" charset="0"/>
                <a:cs typeface="Arial"/>
              </a:rPr>
              <a:t> року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1747" name="Объект 3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95850"/>
          </a:xfrm>
        </p:spPr>
        <p:txBody>
          <a:bodyPr>
            <a:normAutofit fontScale="92500" lnSpcReduction="20000"/>
          </a:bodyPr>
          <a:lstStyle/>
          <a:p>
            <a:pPr marL="107950" indent="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uk-UA" b="1" dirty="0" smtClean="0">
                <a:solidFill>
                  <a:srgbClr val="009999"/>
                </a:solidFill>
                <a:latin typeface="Comic Sans MS" pitchFamily="66" charset="0"/>
              </a:rPr>
              <a:t>На думку користувачів:</a:t>
            </a:r>
          </a:p>
          <a:p>
            <a:pPr marL="107950" indent="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uk-UA" b="1" dirty="0" smtClean="0">
              <a:solidFill>
                <a:srgbClr val="009999"/>
              </a:solidFill>
            </a:endParaRPr>
          </a:p>
          <a:p>
            <a:pPr marL="10795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uk-UA" b="1" dirty="0" smtClean="0">
                <a:solidFill>
                  <a:srgbClr val="006666"/>
                </a:solidFill>
                <a:latin typeface="Comic Sans MS" pitchFamily="66" charset="0"/>
              </a:rPr>
              <a:t>1 місце - </a:t>
            </a:r>
            <a:r>
              <a:rPr lang="en-US" b="1" dirty="0" smtClean="0">
                <a:solidFill>
                  <a:srgbClr val="006666"/>
                </a:solidFill>
                <a:latin typeface="Comic Sans MS" pitchFamily="66" charset="0"/>
              </a:rPr>
              <a:t>Bit Defender </a:t>
            </a:r>
            <a:endParaRPr lang="uk-UA" b="1" dirty="0" smtClean="0">
              <a:solidFill>
                <a:srgbClr val="006666"/>
              </a:solidFill>
              <a:latin typeface="Comic Sans MS" pitchFamily="66" charset="0"/>
            </a:endParaRPr>
          </a:p>
          <a:p>
            <a:pPr marL="10795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1600" b="1" dirty="0" smtClean="0">
              <a:solidFill>
                <a:srgbClr val="006666"/>
              </a:solidFill>
              <a:latin typeface="Comic Sans MS" pitchFamily="66" charset="0"/>
            </a:endParaRPr>
          </a:p>
          <a:p>
            <a:pPr marL="10795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uk-UA" b="1" dirty="0" smtClean="0">
                <a:solidFill>
                  <a:srgbClr val="006666"/>
                </a:solidFill>
                <a:latin typeface="Comic Sans MS" pitchFamily="66" charset="0"/>
              </a:rPr>
              <a:t>2 місце - </a:t>
            </a:r>
            <a:r>
              <a:rPr lang="en-US" b="1" dirty="0" smtClean="0">
                <a:solidFill>
                  <a:srgbClr val="006666"/>
                </a:solidFill>
                <a:latin typeface="Comic Sans MS" pitchFamily="66" charset="0"/>
              </a:rPr>
              <a:t>Norton AntiVirus </a:t>
            </a:r>
            <a:endParaRPr lang="uk-UA" b="1" dirty="0" smtClean="0">
              <a:solidFill>
                <a:srgbClr val="006666"/>
              </a:solidFill>
              <a:latin typeface="Comic Sans MS" pitchFamily="66" charset="0"/>
            </a:endParaRPr>
          </a:p>
          <a:p>
            <a:pPr marL="10795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1600" b="1" dirty="0" smtClean="0">
              <a:solidFill>
                <a:srgbClr val="006666"/>
              </a:solidFill>
              <a:latin typeface="Comic Sans MS" pitchFamily="66" charset="0"/>
            </a:endParaRPr>
          </a:p>
          <a:p>
            <a:pPr marL="10795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uk-UA" b="1" dirty="0" smtClean="0">
                <a:solidFill>
                  <a:srgbClr val="006666"/>
                </a:solidFill>
                <a:latin typeface="Comic Sans MS" pitchFamily="66" charset="0"/>
              </a:rPr>
              <a:t>3 місце - </a:t>
            </a:r>
            <a:r>
              <a:rPr lang="ru-RU" b="1" dirty="0" smtClean="0">
                <a:solidFill>
                  <a:srgbClr val="006666"/>
                </a:solidFill>
                <a:latin typeface="Comic Sans MS" pitchFamily="66" charset="0"/>
              </a:rPr>
              <a:t>Антивирус Касперского </a:t>
            </a:r>
          </a:p>
          <a:p>
            <a:pPr marL="10795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1600" b="1" dirty="0" smtClean="0">
              <a:solidFill>
                <a:srgbClr val="006666"/>
              </a:solidFill>
              <a:latin typeface="Comic Sans MS" pitchFamily="66" charset="0"/>
            </a:endParaRPr>
          </a:p>
          <a:p>
            <a:pPr marL="10795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uk-UA" b="1" dirty="0" smtClean="0">
                <a:solidFill>
                  <a:srgbClr val="006666"/>
                </a:solidFill>
                <a:latin typeface="Comic Sans MS" pitchFamily="66" charset="0"/>
              </a:rPr>
              <a:t>4 місце - </a:t>
            </a:r>
            <a:r>
              <a:rPr lang="en-US" b="1" dirty="0" smtClean="0">
                <a:solidFill>
                  <a:srgbClr val="006666"/>
                </a:solidFill>
                <a:latin typeface="Comic Sans MS" pitchFamily="66" charset="0"/>
              </a:rPr>
              <a:t>AVG Antivirus </a:t>
            </a:r>
            <a:endParaRPr lang="uk-UA" b="1" dirty="0" smtClean="0">
              <a:solidFill>
                <a:srgbClr val="006666"/>
              </a:solidFill>
              <a:latin typeface="Comic Sans MS" pitchFamily="66" charset="0"/>
            </a:endParaRPr>
          </a:p>
          <a:p>
            <a:pPr marL="10795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1600" b="1" dirty="0" smtClean="0">
              <a:solidFill>
                <a:srgbClr val="006666"/>
              </a:solidFill>
              <a:latin typeface="Comic Sans MS" pitchFamily="66" charset="0"/>
            </a:endParaRPr>
          </a:p>
          <a:p>
            <a:pPr marL="10795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uk-UA" b="1" dirty="0" smtClean="0">
                <a:solidFill>
                  <a:srgbClr val="006666"/>
                </a:solidFill>
                <a:latin typeface="Comic Sans MS" pitchFamily="66" charset="0"/>
              </a:rPr>
              <a:t>5 місце - </a:t>
            </a:r>
            <a:r>
              <a:rPr lang="en-US" b="1" dirty="0" smtClean="0">
                <a:solidFill>
                  <a:srgbClr val="006666"/>
                </a:solidFill>
                <a:latin typeface="Comic Sans MS" pitchFamily="66" charset="0"/>
              </a:rPr>
              <a:t>Avast Antivirus </a:t>
            </a:r>
          </a:p>
          <a:p>
            <a:pPr marL="10795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uk-UA" dirty="0" smtClean="0"/>
              <a:t> </a:t>
            </a:r>
            <a:endParaRPr lang="ru-RU" dirty="0" smtClean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000250"/>
            <a:ext cx="1428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786063"/>
            <a:ext cx="1428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29250"/>
            <a:ext cx="1428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14813"/>
            <a:ext cx="1428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429000"/>
            <a:ext cx="1428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5143500"/>
            <a:ext cx="187166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66"/>
                </a:solidFill>
                <a:latin typeface="Comic Sans MS" pitchFamily="66" charset="0"/>
                <a:cs typeface="Arial"/>
              </a:rPr>
              <a:t>Основні заходи </a:t>
            </a:r>
            <a:br>
              <a:rPr lang="uk-UA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66"/>
                </a:solidFill>
                <a:latin typeface="Comic Sans MS" pitchFamily="66" charset="0"/>
                <a:cs typeface="Arial"/>
              </a:rPr>
            </a:br>
            <a:r>
              <a:rPr lang="uk-UA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66"/>
                </a:solidFill>
                <a:latin typeface="Comic Sans MS" pitchFamily="66" charset="0"/>
                <a:cs typeface="Arial"/>
              </a:rPr>
              <a:t>щодо захисту від вірусів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9700" name="Объект 4"/>
          <p:cNvSpPr>
            <a:spLocks noGrp="1"/>
          </p:cNvSpPr>
          <p:nvPr>
            <p:ph idx="1"/>
          </p:nvPr>
        </p:nvSpPr>
        <p:spPr>
          <a:xfrm>
            <a:off x="179388" y="1501775"/>
            <a:ext cx="8785225" cy="459105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uk-UA" sz="2000" b="1" smtClean="0">
                <a:solidFill>
                  <a:srgbClr val="009999"/>
                </a:solidFill>
                <a:latin typeface="Arial" charset="0"/>
                <a:cs typeface="Arial" charset="0"/>
              </a:rPr>
              <a:t>Використовуйте ліцензійне програмне забезпечення.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uk-UA" sz="2000" b="1" smtClean="0">
                <a:solidFill>
                  <a:srgbClr val="009999"/>
                </a:solidFill>
                <a:latin typeface="Arial" charset="0"/>
                <a:cs typeface="Arial" charset="0"/>
              </a:rPr>
              <a:t>Оснастіть свій комп'ютер однієї із сучасних антивірусних програм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uk-UA" sz="2000" b="1" smtClean="0">
                <a:solidFill>
                  <a:srgbClr val="009999"/>
                </a:solidFill>
                <a:latin typeface="Arial" charset="0"/>
                <a:cs typeface="Arial" charset="0"/>
              </a:rPr>
              <a:t>Користуйтеся лише перевіреними джерелами інформації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uk-UA" sz="2000" b="1" smtClean="0">
                <a:solidFill>
                  <a:srgbClr val="009999"/>
                </a:solidFill>
                <a:latin typeface="Arial" charset="0"/>
                <a:cs typeface="Arial" charset="0"/>
              </a:rPr>
              <a:t>Постійно оновлюйте програмне забезпечення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uk-UA" sz="2000" b="1" smtClean="0">
                <a:solidFill>
                  <a:srgbClr val="009999"/>
                </a:solidFill>
                <a:latin typeface="Arial" charset="0"/>
                <a:cs typeface="Arial" charset="0"/>
              </a:rPr>
              <a:t>Постійно обновляйте антивірусні бази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uk-UA" sz="2000" b="1" smtClean="0">
                <a:solidFill>
                  <a:srgbClr val="009999"/>
                </a:solidFill>
                <a:latin typeface="Arial" charset="0"/>
                <a:cs typeface="Arial" charset="0"/>
              </a:rPr>
              <a:t>Регулярно здійснюйте повно перевірку комп’ютера на наявність вірусів 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uk-UA" sz="2000" b="1" smtClean="0">
                <a:solidFill>
                  <a:srgbClr val="009999"/>
                </a:solidFill>
                <a:latin typeface="Arial" charset="0"/>
                <a:cs typeface="Arial" charset="0"/>
              </a:rPr>
              <a:t>Робіть архівні копії цінної для Вас інформації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uk-UA" sz="2000" b="1" smtClean="0">
                <a:solidFill>
                  <a:srgbClr val="009999"/>
                </a:solidFill>
                <a:latin typeface="Arial" charset="0"/>
                <a:cs typeface="Arial" charset="0"/>
              </a:rPr>
              <a:t>Обмежте коло користувачів вашого комп’ютера  </a:t>
            </a:r>
            <a:endParaRPr lang="ru-RU" sz="2000" b="1" smtClean="0">
              <a:solidFill>
                <a:srgbClr val="009999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5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Фізкультхвилинка</a:t>
            </a:r>
            <a:endParaRPr lang="ru-RU" sz="5400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598613"/>
            <a:ext cx="5649912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конечная звезда 4">
            <a:hlinkClick r:id="rId3" action="ppaction://hlinkfile"/>
          </p:cNvPr>
          <p:cNvSpPr/>
          <p:nvPr/>
        </p:nvSpPr>
        <p:spPr>
          <a:xfrm>
            <a:off x="7786688" y="4286250"/>
            <a:ext cx="928687" cy="9286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06463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064500" cy="1944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C000"/>
                </a:solidFill>
                <a:effectLst/>
                <a:latin typeface="Comic Sans MS" pitchFamily="66" charset="0"/>
              </a:rPr>
              <a:t>Увага! Під час роботи з комп'ютером дотримуйтеся правил безпеки та санітарно-гігієнічних норм</a:t>
            </a:r>
            <a:r>
              <a:rPr lang="uk-UA" sz="4400" dirty="0" smtClean="0">
                <a:solidFill>
                  <a:srgbClr val="FFC000"/>
                </a:solidFill>
                <a:effectLst/>
                <a:latin typeface="Comic Sans MS" pitchFamily="66" charset="0"/>
              </a:rPr>
              <a:t>.</a:t>
            </a:r>
            <a:endParaRPr lang="ru-RU" sz="4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3796" name="Объект 7"/>
          <p:cNvSpPr>
            <a:spLocks noGrp="1"/>
          </p:cNvSpPr>
          <p:nvPr>
            <p:ph idx="1"/>
          </p:nvPr>
        </p:nvSpPr>
        <p:spPr>
          <a:xfrm>
            <a:off x="250825" y="2133600"/>
            <a:ext cx="8785225" cy="3887788"/>
          </a:xfrm>
        </p:spPr>
        <p:txBody>
          <a:bodyPr/>
          <a:lstStyle/>
          <a:p>
            <a:pPr eaLnBrk="1" hangingPunct="1"/>
            <a:r>
              <a:rPr lang="uk-UA" sz="2200" smtClean="0">
                <a:solidFill>
                  <a:srgbClr val="009999"/>
                </a:solidFill>
                <a:latin typeface="Arial" charset="0"/>
                <a:cs typeface="Arial" charset="0"/>
              </a:rPr>
              <a:t>Будьте уважні, дисципліновані та обережні;</a:t>
            </a:r>
          </a:p>
          <a:p>
            <a:pPr eaLnBrk="1" hangingPunct="1"/>
            <a:r>
              <a:rPr lang="uk-UA" sz="2200" smtClean="0">
                <a:solidFill>
                  <a:srgbClr val="009999"/>
                </a:solidFill>
                <a:latin typeface="Arial" charset="0"/>
                <a:cs typeface="Arial" charset="0"/>
              </a:rPr>
              <a:t>Не розміщуйте на робочому столі сторонні предмети;</a:t>
            </a:r>
          </a:p>
          <a:p>
            <a:pPr eaLnBrk="1" hangingPunct="1"/>
            <a:r>
              <a:rPr lang="uk-UA" sz="2200" smtClean="0">
                <a:solidFill>
                  <a:srgbClr val="009999"/>
                </a:solidFill>
                <a:latin typeface="Arial" charset="0"/>
                <a:cs typeface="Arial" charset="0"/>
              </a:rPr>
              <a:t>Не вмикайте і не вимикайте комп'ютер без дозволу учителя;</a:t>
            </a:r>
          </a:p>
          <a:p>
            <a:pPr eaLnBrk="1" hangingPunct="1"/>
            <a:r>
              <a:rPr lang="uk-UA" sz="2200" smtClean="0">
                <a:solidFill>
                  <a:srgbClr val="009999"/>
                </a:solidFill>
                <a:latin typeface="Arial" charset="0"/>
                <a:cs typeface="Arial" charset="0"/>
              </a:rPr>
              <a:t>Не торкайтеся проводів і роз</a:t>
            </a:r>
            <a:r>
              <a:rPr lang="en-US" sz="2200" smtClean="0">
                <a:solidFill>
                  <a:srgbClr val="009999"/>
                </a:solidFill>
                <a:latin typeface="Arial" charset="0"/>
                <a:cs typeface="Arial" charset="0"/>
              </a:rPr>
              <a:t>’</a:t>
            </a:r>
            <a:r>
              <a:rPr lang="uk-UA" sz="2200" smtClean="0">
                <a:solidFill>
                  <a:srgbClr val="009999"/>
                </a:solidFill>
                <a:latin typeface="Arial" charset="0"/>
                <a:cs typeface="Arial" charset="0"/>
              </a:rPr>
              <a:t>ємів з'єднувальних кабелів;</a:t>
            </a:r>
          </a:p>
          <a:p>
            <a:pPr eaLnBrk="1" hangingPunct="1"/>
            <a:r>
              <a:rPr lang="uk-UA" sz="2200" smtClean="0">
                <a:solidFill>
                  <a:srgbClr val="009999"/>
                </a:solidFill>
                <a:latin typeface="Arial" charset="0"/>
                <a:cs typeface="Arial" charset="0"/>
              </a:rPr>
              <a:t>Не торкайтеся пальцями екрану монітора;</a:t>
            </a:r>
          </a:p>
          <a:p>
            <a:pPr eaLnBrk="1" hangingPunct="1"/>
            <a:r>
              <a:rPr lang="uk-UA" sz="2200" smtClean="0">
                <a:solidFill>
                  <a:srgbClr val="009999"/>
                </a:solidFill>
                <a:latin typeface="Arial" charset="0"/>
                <a:cs typeface="Arial" charset="0"/>
              </a:rPr>
              <a:t>Уникайте різких рухів, не залишайте робоче місце без дозволу вчителя;</a:t>
            </a:r>
          </a:p>
          <a:p>
            <a:pPr eaLnBrk="1" hangingPunct="1"/>
            <a:r>
              <a:rPr lang="uk-UA" sz="2200" smtClean="0">
                <a:solidFill>
                  <a:srgbClr val="009999"/>
                </a:solidFill>
                <a:latin typeface="Arial" charset="0"/>
                <a:cs typeface="Arial" charset="0"/>
              </a:rPr>
              <a:t>Не намагайтеся самостійно усунути неполадки в роботі комп'ютера – негайно повідомте про них вчителя.</a:t>
            </a: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908050"/>
            <a:ext cx="100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950" y="274638"/>
            <a:ext cx="7993063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rgbClr val="006666"/>
                </a:solidFill>
                <a:effectLst/>
                <a:latin typeface="Arial" pitchFamily="34" charset="0"/>
                <a:cs typeface="Arial" pitchFamily="34" charset="0"/>
                <a:hlinkClick r:id="rId3" action="ppaction://hlinkfile"/>
              </a:rPr>
              <a:t>Практична робота №5  </a:t>
            </a:r>
            <a:r>
              <a:rPr lang="uk-UA" dirty="0" smtClean="0">
                <a:solidFill>
                  <a:srgbClr val="006666"/>
                </a:solidFill>
                <a:effectLst/>
                <a:latin typeface="Arial" pitchFamily="34" charset="0"/>
                <a:cs typeface="Arial" pitchFamily="34" charset="0"/>
                <a:hlinkClick r:id="rId3" action="ppaction://hlinkfile"/>
              </a:rPr>
              <a:t/>
            </a:r>
            <a:br>
              <a:rPr lang="uk-UA" dirty="0" smtClean="0">
                <a:solidFill>
                  <a:srgbClr val="006666"/>
                </a:solidFill>
                <a:effectLst/>
                <a:latin typeface="Arial" pitchFamily="34" charset="0"/>
                <a:cs typeface="Arial" pitchFamily="34" charset="0"/>
                <a:hlinkClick r:id="rId3" action="ppaction://hlinkfile"/>
              </a:rPr>
            </a:br>
            <a:r>
              <a:rPr lang="uk-UA" dirty="0" smtClean="0">
                <a:solidFill>
                  <a:srgbClr val="006666"/>
                </a:solidFill>
                <a:effectLst/>
                <a:latin typeface="Arial" pitchFamily="34" charset="0"/>
                <a:cs typeface="Arial" pitchFamily="34" charset="0"/>
                <a:hlinkClick r:id="rId3" action="ppaction://hlinkfile"/>
              </a:rPr>
              <a:t>«</a:t>
            </a:r>
            <a:r>
              <a:rPr lang="uk-UA" dirty="0">
                <a:solidFill>
                  <a:srgbClr val="006666"/>
                </a:solidFill>
                <a:effectLst/>
                <a:latin typeface="Arial" pitchFamily="34" charset="0"/>
                <a:cs typeface="Arial" pitchFamily="34" charset="0"/>
                <a:hlinkClick r:id="rId3" action="ppaction://hlinkfile"/>
              </a:rPr>
              <a:t>Захист комп'ютера від вірусів</a:t>
            </a:r>
            <a:r>
              <a:rPr lang="uk-UA" dirty="0" smtClean="0">
                <a:solidFill>
                  <a:srgbClr val="006666"/>
                </a:solidFill>
                <a:effectLst/>
                <a:latin typeface="Arial" pitchFamily="34" charset="0"/>
                <a:cs typeface="Arial" pitchFamily="34" charset="0"/>
                <a:hlinkClick r:id="rId3" action="ppaction://hlinkfile"/>
              </a:rPr>
              <a:t>»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Picture 8" descr="http://cdn.comss.net/images2/panda_av2012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785938"/>
            <a:ext cx="6500812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66"/>
                </a:solidFill>
                <a:latin typeface="Comic Sans MS" pitchFamily="66" charset="0"/>
                <a:cs typeface="Arial"/>
              </a:rPr>
              <a:t>Правила захисту інформації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7188" y="1500188"/>
            <a:ext cx="8620125" cy="4564062"/>
          </a:xfrm>
        </p:spPr>
        <p:txBody>
          <a:bodyPr>
            <a:normAutofit lnSpcReduction="10000"/>
          </a:bodyPr>
          <a:lstStyle/>
          <a:p>
            <a:pPr marL="107950" indent="16510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uk-UA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Ми, що підписалися нижче, згодні з приведеними правилами і зобов'язуємося неухильно їх виконувати з метою забезпечення безпеки особистої інформації і суспільної.</a:t>
            </a:r>
          </a:p>
          <a:p>
            <a:pPr marL="109537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uk-UA" sz="2000" dirty="0" smtClean="0"/>
          </a:p>
          <a:p>
            <a:pPr marL="109537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uk-UA" sz="2000" dirty="0" smtClean="0"/>
              <a:t>Підписи</a:t>
            </a:r>
            <a:r>
              <a:rPr lang="uk-UA" sz="2000" dirty="0"/>
              <a:t>:	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     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                                         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Дата: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15.12.2021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109537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000" dirty="0"/>
              <a:t>____________________________</a:t>
            </a:r>
          </a:p>
          <a:p>
            <a:pPr marL="109537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000" dirty="0"/>
              <a:t>____________________________</a:t>
            </a:r>
          </a:p>
          <a:p>
            <a:pPr marL="109537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000" dirty="0"/>
              <a:t>____________________________</a:t>
            </a:r>
          </a:p>
          <a:p>
            <a:pPr marL="109537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000" dirty="0"/>
              <a:t>____________________________</a:t>
            </a:r>
          </a:p>
          <a:p>
            <a:pPr marL="107950" indent="16510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 smtClean="0">
              <a:solidFill>
                <a:srgbClr val="009999"/>
              </a:solidFill>
              <a:latin typeface="Comic Sans MS" pitchFamily="66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30361"/>
            <a:ext cx="26955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271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006666"/>
                </a:solidFill>
                <a:effectLst/>
                <a:latin typeface="Comic Sans MS" pitchFamily="66" charset="0"/>
              </a:rPr>
              <a:t>Підсумок уроку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4" name="Объект 1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75138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uk-UA" sz="2800" smtClean="0">
                <a:solidFill>
                  <a:srgbClr val="009999"/>
                </a:solidFill>
                <a:latin typeface="Arial" charset="0"/>
                <a:cs typeface="Arial" charset="0"/>
              </a:rPr>
              <a:t>Чи сподобався Вам урок?</a:t>
            </a:r>
            <a:endParaRPr lang="ru-RU" sz="2800" smtClean="0">
              <a:solidFill>
                <a:srgbClr val="009999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uk-UA" sz="2800" smtClean="0">
                <a:solidFill>
                  <a:srgbClr val="009999"/>
                </a:solidFill>
                <a:latin typeface="Arial" charset="0"/>
                <a:cs typeface="Arial" charset="0"/>
              </a:rPr>
              <a:t>Що було важко на уроці?</a:t>
            </a:r>
            <a:endParaRPr lang="ru-RU" sz="2800" smtClean="0">
              <a:solidFill>
                <a:srgbClr val="009999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uk-UA" sz="2800" smtClean="0">
                <a:solidFill>
                  <a:srgbClr val="009999"/>
                </a:solidFill>
                <a:latin typeface="Arial" charset="0"/>
                <a:cs typeface="Arial" charset="0"/>
              </a:rPr>
              <a:t>Які відкриття для себе зробили на уроці?</a:t>
            </a:r>
            <a:endParaRPr lang="ru-RU" sz="2800" smtClean="0">
              <a:solidFill>
                <a:srgbClr val="009999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uk-UA" sz="2800" smtClean="0">
                <a:solidFill>
                  <a:srgbClr val="009999"/>
                </a:solidFill>
                <a:latin typeface="Arial" charset="0"/>
                <a:cs typeface="Arial" charset="0"/>
              </a:rPr>
              <a:t>Що навчились під час роботи на комп’ютері?</a:t>
            </a:r>
            <a:endParaRPr lang="ru-RU" sz="2800" smtClean="0">
              <a:solidFill>
                <a:srgbClr val="009999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uk-UA" sz="2800" smtClean="0">
                <a:solidFill>
                  <a:srgbClr val="009999"/>
                </a:solidFill>
                <a:latin typeface="Arial" charset="0"/>
                <a:cs typeface="Arial" charset="0"/>
              </a:rPr>
              <a:t>Чи будете Ви захищати свій комп’ютер від вірусів? Як?</a:t>
            </a:r>
            <a:endParaRPr lang="ru-RU" sz="2800" smtClean="0">
              <a:solidFill>
                <a:srgbClr val="0099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idx="1"/>
          </p:nvPr>
        </p:nvSpPr>
        <p:spPr>
          <a:xfrm>
            <a:off x="250825" y="260350"/>
            <a:ext cx="8642350" cy="5746750"/>
          </a:xfrm>
        </p:spPr>
        <p:txBody>
          <a:bodyPr/>
          <a:lstStyle/>
          <a:p>
            <a:pPr marL="107950" indent="0" algn="ctr" eaLnBrk="1" hangingPunct="1">
              <a:buFont typeface="Wingdings 3" pitchFamily="18" charset="2"/>
              <a:buNone/>
            </a:pPr>
            <a:r>
              <a:rPr lang="uk-UA" sz="3600" b="1" smtClean="0">
                <a:solidFill>
                  <a:srgbClr val="FFC000"/>
                </a:solidFill>
                <a:latin typeface="Arial" charset="0"/>
              </a:rPr>
              <a:t>Тема уроку:</a:t>
            </a:r>
          </a:p>
          <a:p>
            <a:pPr marL="107950" indent="0" algn="ctr" eaLnBrk="1" hangingPunct="1">
              <a:buFont typeface="Wingdings 3" pitchFamily="18" charset="2"/>
              <a:buNone/>
            </a:pPr>
            <a:r>
              <a:rPr lang="uk-UA" sz="3600" smtClean="0">
                <a:latin typeface="Arial" charset="0"/>
              </a:rPr>
              <a:t> </a:t>
            </a:r>
            <a:r>
              <a:rPr lang="ru-RU" sz="3600" smtClean="0">
                <a:solidFill>
                  <a:srgbClr val="009999"/>
                </a:solidFill>
                <a:latin typeface="Arial" charset="0"/>
                <a:cs typeface="Arial" charset="0"/>
              </a:rPr>
              <a:t>Поняття про комп'ютерні віруси. Історія та класифікація вірусів. Антивірусні програми. </a:t>
            </a:r>
          </a:p>
          <a:p>
            <a:pPr marL="107950" indent="0" algn="ctr" eaLnBrk="1" hangingPunct="1">
              <a:buFont typeface="Wingdings 3" pitchFamily="18" charset="2"/>
              <a:buNone/>
            </a:pPr>
            <a:r>
              <a:rPr lang="ru-RU" sz="3600" smtClean="0">
                <a:solidFill>
                  <a:srgbClr val="009999"/>
                </a:solidFill>
                <a:latin typeface="Arial" charset="0"/>
                <a:cs typeface="Arial" charset="0"/>
              </a:rPr>
              <a:t>Правила профілактики зараження комп'ютера вірусами.</a:t>
            </a:r>
          </a:p>
          <a:p>
            <a:pPr marL="107950" indent="0" algn="ctr" eaLnBrk="1" hangingPunct="1">
              <a:buFont typeface="Wingdings 3" pitchFamily="18" charset="2"/>
              <a:buNone/>
            </a:pPr>
            <a:endParaRPr lang="ru-RU" sz="3600" b="1" smtClean="0">
              <a:solidFill>
                <a:srgbClr val="009999"/>
              </a:solidFill>
              <a:latin typeface="Arial" charset="0"/>
              <a:cs typeface="Arial" charset="0"/>
            </a:endParaRPr>
          </a:p>
          <a:p>
            <a:pPr marL="107950" indent="0" algn="ctr" eaLnBrk="1" hangingPunct="1">
              <a:buFont typeface="Wingdings 3" pitchFamily="18" charset="2"/>
              <a:buNone/>
            </a:pPr>
            <a:r>
              <a:rPr lang="ru-RU" sz="3600" b="1" smtClean="0">
                <a:solidFill>
                  <a:srgbClr val="FFC000"/>
                </a:solidFill>
                <a:latin typeface="Arial" charset="0"/>
                <a:cs typeface="Arial" charset="0"/>
              </a:rPr>
              <a:t>Практична робота №5 </a:t>
            </a:r>
          </a:p>
          <a:p>
            <a:pPr marL="107950" indent="0" algn="ctr" eaLnBrk="1" hangingPunct="1">
              <a:buFont typeface="Wingdings 3" pitchFamily="18" charset="2"/>
              <a:buNone/>
            </a:pPr>
            <a:r>
              <a:rPr lang="ru-RU" sz="3600" b="1" i="1" smtClean="0">
                <a:solidFill>
                  <a:srgbClr val="009999"/>
                </a:solidFill>
                <a:latin typeface="Arial" charset="0"/>
                <a:cs typeface="Arial" charset="0"/>
              </a:rPr>
              <a:t>«</a:t>
            </a:r>
            <a:r>
              <a:rPr lang="ru-RU" sz="3600" smtClean="0">
                <a:solidFill>
                  <a:srgbClr val="009999"/>
                </a:solidFill>
                <a:latin typeface="Arial" charset="0"/>
                <a:cs typeface="Arial" charset="0"/>
              </a:rPr>
              <a:t>Захист комп'ютера від вірусів»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0638"/>
            <a:ext cx="2817813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2275" y="274638"/>
            <a:ext cx="6994525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006666"/>
                </a:solidFill>
                <a:effectLst/>
                <a:latin typeface="Arial" pitchFamily="34" charset="0"/>
                <a:cs typeface="Arial" pitchFamily="34" charset="0"/>
              </a:rPr>
              <a:t>Домашнє завдання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Объект 1"/>
          <p:cNvSpPr>
            <a:spLocks noGrp="1"/>
          </p:cNvSpPr>
          <p:nvPr>
            <p:ph idx="1"/>
          </p:nvPr>
        </p:nvSpPr>
        <p:spPr>
          <a:xfrm>
            <a:off x="179388" y="2276475"/>
            <a:ext cx="8713787" cy="14398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Опрацювати конспект </a:t>
            </a:r>
            <a:r>
              <a:rPr lang="uk-UA" sz="2800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/>
            </a:r>
            <a:br>
              <a:rPr lang="uk-UA" sz="2800" dirty="0" smtClean="0">
                <a:solidFill>
                  <a:srgbClr val="009999"/>
                </a:solidFill>
                <a:latin typeface="Arial" charset="0"/>
                <a:cs typeface="Arial" charset="0"/>
              </a:rPr>
            </a:br>
            <a:r>
              <a:rPr lang="uk-UA" sz="2800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Створити </a:t>
            </a:r>
            <a:r>
              <a:rPr lang="uk-UA" sz="2800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кросворд “ Віруси, антивірусні програми”</a:t>
            </a:r>
            <a:endParaRPr lang="ru-RU" sz="2800" dirty="0" smtClean="0">
              <a:solidFill>
                <a:srgbClr val="009999"/>
              </a:solidFill>
              <a:latin typeface="Arial" charset="0"/>
              <a:cs typeface="Arial" charset="0"/>
            </a:endParaRPr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3516313"/>
            <a:ext cx="404177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6858000" y="5857875"/>
            <a:ext cx="1500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>
                <a:solidFill>
                  <a:srgbClr val="009999"/>
                </a:solidFill>
                <a:hlinkClick r:id="rId4" action="ppaction://hlinkfile"/>
              </a:rPr>
              <a:t>мультфільм</a:t>
            </a:r>
            <a:endParaRPr lang="ru-RU">
              <a:solidFill>
                <a:srgbClr val="00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rgbClr val="009999"/>
                </a:solidFill>
                <a:effectLst/>
                <a:latin typeface="Arial" pitchFamily="34" charset="0"/>
                <a:cs typeface="Arial" pitchFamily="34" charset="0"/>
              </a:rPr>
              <a:t>Ч</a:t>
            </a:r>
            <a:r>
              <a:rPr lang="uk-UA" sz="4000" dirty="0" smtClean="0">
                <a:solidFill>
                  <a:srgbClr val="009999"/>
                </a:solidFill>
                <a:effectLst/>
                <a:latin typeface="Arial" pitchFamily="34" charset="0"/>
                <a:cs typeface="Arial" pitchFamily="34" charset="0"/>
              </a:rPr>
              <a:t>им </a:t>
            </a:r>
            <a:r>
              <a:rPr lang="uk-UA" sz="4000" dirty="0">
                <a:solidFill>
                  <a:srgbClr val="009999"/>
                </a:solidFill>
                <a:effectLst/>
                <a:latin typeface="Arial" pitchFamily="34" charset="0"/>
                <a:cs typeface="Arial" pitchFamily="34" charset="0"/>
              </a:rPr>
              <a:t>схожі комп’ютер та людський організм?</a:t>
            </a:r>
            <a:endParaRPr lang="ru-RU" sz="4000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2" descr="http://www.antenasputnik.com/g700_0_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16138"/>
            <a:ext cx="40005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8" descr="data:image/jpeg;base64,/9j/4AAQSkZJRgABAQAAAQABAAD/2wCEAAkGBxQTEhQUERQUFBUUGBgaGBcYGBkZHRwcGB4eGBggHBoaHSkgGx0lIBkXITEhJSorLi4uHiIzODMsNygtLisBCgoKBQUFDgUFDisZExkrKysrKysrKysrKysrKysrKysrKysrKysrKysrKysrKysrKysrKysrKysrKysrKysrK//AABEIAO4A1AMBIgACEQEDEQH/xAAcAAEAAgMBAQEAAAAAAAAAAAAABQYDBAcBAgj/xABEEAABAwMDAgQDBQUGBAUFAAABAgMRAAQhBRIxBkETIlFhBzKBFCNCcZEVUqGxwSQzcrLR8ENiguElNFOSohc1RHOT/8QAFAEBAAAAAAAAAAAAAAAAAAAAAP/EABQRAQAAAAAAAAAAAAAAAAAAAAD/2gAMAwEAAhEDEQA/AO40pSgUpSgV5NfDzoSkqUQEpBJJ4AGSTXFtT63vLi6U9p7i1Ia3FFulG5KmGx53XU8jcqAkfMRxBBBDttKr/RfVTWoMBxEJcTAdbnKVf1Seyu/5girBQK8r2lB4K9pSgUpSg8qG6w1wWdo6/jckQ2DwpZwkfrk+wNTVc467uW0apYm9UoWoQtSfLKA8lQyvHAG3PafTdQR2ifEu4Q6E6iltKFHadiVJW2cAFSDJ2nJ9YyJiurg1y+7Des6m2G0JXaWWXHgB96qQQjdyUYGO4Cu0T1ACg9pSlApSlApSlApSlApSlApSlApSvKD4faC0lKhKVAgj1BwRXPWdJd0Va3LZsP2C8uogeOzEDclfLrYAPlUZHqc10WkUHENB1qzRrBurULatNsOKjygumArYDKWiuMkEJM8Aiu3pVPFVbq7pFNwEu2+1m6aSUoXtBStB5adRwtpXcHjkVV+kep1WqCl4FNu0vY82pW5yxWTCQoyS5brPyr/CMZAwHUa9r4aWFAFJBBEggyCDwQfSvugUpSgUpSgVxLr+5N9fOIb83glu1Z7jxXSC6sAH8O3aT6gdq6p1hrQs7N64xKE+QHutXlQPfJFc++GmiFV1KySLIElUfPcXAJdJPfYBsz+6k4mg6ToejNWrQaYQlCRkx3UeSSckn3qRrwV7QKUpQKUpQKUpQKUpQKUpQKUpQKUryg9pVY6j67s7JfhvOEuYltsb1JkSCoDjH1yPWo9HxT08g+d3BiPCUf8ALP8AGgu1VLrDplbixd2RDd42mIPyPt8lpwHBBEgHtP6a6fijp2JccAV8p8Jwz27AlP8A1Qa3kdfaecfaAn/Ehaf5poKh0v1Km0G9KVIsSva9bkKUuxeMzjbuLCjx6E4A4rqjTgUApJkEAgjgg5BrknWOu2SnhdWTw+0gFt1tTbnh3DR+ZDnkifRRqK0nr9Vk2WrQeOwtO9ht7cldsd2W1ECHGwJ2qCvzIoO5TXyXAOSP1rgjuvruDuv9Seb3f8G3bXCQO0+VAMjuV+5r5dY0cfO9eOLUI3bGD7CZEn8Pc8fSg7+FV7X59Tc27BJ0++uWTIEKQkDgQB4RKSPKcFMCasWkfE55KXW31trIbc8K42KUN4H3fiJQBIVzgCO9Bm+J2vhd0Gk+ZuxAcWkH5n1A+Cn32/MR3kjMVeuhdGNraNoc/vVy48e5ccO5U+sSE/SuP9JajbC7S7ePHY2suKO1SvEuFnBMTCU5VkD6Cuor+JOnggF1cmf+C92wfwUFvpVYZ6/sFQA/kwYKHAYPeCnA962GutLBRgXbOfVW3/NFBP0rTt9VYcEtvNLHqlaVfyPsaztXCFfKpKo9CD/Kgy0pSgUpSgUpSgUpSgUpSgUpSg4900EPX2pOOobWfEEb0pIELdTOQeAhI9cc1bGdKYUApFtarxAhlv5VQYBjiIMe9U3QlKS9qCTIUt9CSrBCQXH0GIwfMoGPQGpXV+p1sttItW/HffUW225O3ahIUVp2xuyUjBjC8iDQWD9ktObYtkeUbSFIQMcY8p9OMTIrUPTFsqSq0YEZJLTaR2jIj3xxjtitFrpXWXhL+oItgrPhsomCTMSkoIj/ABGsyfhQ2vN3d3VwTzuXzHuvcr6TQfS7LTWxn9nNKWRlf2dBUPmJHJ7nE9q1kappokbtPUB5iAlozEz50DbHmwKlmfhZpqRBZWqe5dcHv+FQH1ipJHQengR9ka+sk/qTNBX06vpYwly0bIVHlQj+aQDAxyK8GtWGVN3Fmnb3JTJJIOYTmcDirKeirDP9laz3gz+s18HoXT8A2rRA7GT/ADNBVBrljsTuetyobsBBIB9iW+DnGKxPazp6htWq0WgiCAylXpAHk7zmPTirsjo2wHFox/7Aa9R0fYgz9kYn3Qk/z/Ogp7et6Zs8PdZtxGCylCSnmPMiJnPaDFZNOvdLKo26XJSnYPDYSQrb5h23Cc8DFWpfRlgf/wARj0wgD+X5VqXPw+09czbhM/urWntHAVFBEs6BZkJKrO0J4WW2gB2+XYYAGR+lZ2+lbBwQbXYPVC3BzuH7wMc/qK1br4VMglVtcPsL7KBBgzMynar+NRb9hqun+bam+aAgnJWEJnb6LHM/8SP40EzcfCrT1CR4yQJOHJj6rBP8aqus9GNWbP2zTXn0OMltRSraISTtHyoTIzlJkEVfOkOoU3jCljEHapB+ZHcA8yFJyD3rF1FabLC/mBKFmIH4UgA++EjFBYtDv/tFsw9EeK2hcem5IVGfzreqv9AH/wAOtOMNJAjAgYGO3FWCgUpSgUpSgUpSgUpSgUpXlBxjRsXeohKiZXle7af71zABjJnie1T3QNmHdRuH1jNqyxbtpiNgUneoRP8AH0J9arOmZVqkAYc+YgEZddEd+2T7TV6+GjSZ1FwD575wfRCEAfzNBdaV7XkUCaTXtUPrvrJ6zvLRhpCCl0oLhVJKkqcDZSjOCJmc9qC+V5SvaBSlfDqwlJJ4AJP0zQfdKqfw/wCrzqKHlloNhtwJTCt0pUNyScCDVsoFDSlBzRDQtdYfabUEpuGS6E+ihKgYjICkuYn8cRFS+qqJ0+9KlEktOjJM8EDmMmOwqN6pE65ZQYhpe7iSFIeAiew8xNaerqCWNRkJMtuAFJnBCW9sxgzmO0mgt3w6/wDtttP7p/zK9KslV74ethOm2YHBaSf/AHeaP41YaBSlKBSlKBSlKBSvKUCaClYr18NtrWeEJUo/9In+lBxno9Cl/aXEFJ33DRBntLqlYHJhaTHofer58MEn7M+SZ3XdznvAXsE/RNUjoVj+wLQoiC+naPmI8NtomDuiJBnPerr8K1E2jsxIu7rjtLhP9aC5UpSgVHalobD62nHm0rUwrc2T+E4M++Ug57gVI0oFKUoFfLrYUCk5BBBHscGvqlBE9O9O29k2W7ZGxKlFRklRJ45UZgAAAdqlqUoFKUoOadbHbrFopIG7wVzPEbHh2BjBUM4yKitb1CbC4XEJUUDYEgZU6iBAkZBn9fSpDrNQOrpBOE2m4gDt94MwJ5I9Kg+pmttk4VbZK0QMmQUqAj23CR/hFB1jpZgt2Vqg5KGGknM8IA571KVhtEQhA9EpH6Cs1ApSlApSlApSlB5XteV7QeGtTWVRbvH0acP/AMTW2ajupDFpckf+i7/kNByrpWUaegTJNxGRjPhif+n27kd6uHwxuP8AzzRmUXr6vaFkFP8AX9Kq3TK0oskE4AcfCgT3G1ST/ilI4yQP0svw2XNxqfEm5So9z5kdz3yDQXulKUClKUClKUClKUClKUClKGg5VrSivWLrM7GEISn/ABeGe4gZURmZxUR1KQoWjcyHLwCSRmVJTODE/e+35dzs3j86rqCzMJLbZj/mQE9okjZPPYxBrGJcvdMbVkpdWoxCQIUlwQEmOEgY9CDQdnpSlApSlApSlApSlB5XoryvaDw1HdSKi0uSePBd/wAhrPqOpNMILj7iGkD8SyAPpPJ9hXO+rfibbrZdYtm3XlONrG4p2pAUCndB85HJ+WMcighullKFixtB8z1wZmBKBgHPyykngj8qtHQL6f2jqKBPm8F0SIwsKMH3Ej+FV7pdP/hjCtsnfcK/CSIcKSRPE4Bn1NSXRStmsvIJJ8WzQsehDZQgd+cqoOn0pSgUpSg1rK+bdCi0tCwlSkEpIMKSYUDHcGtmubarot3p1w5daePEYc8zrGSZ7+UZgcgplQyIIAqS0r4n2TifvSthQ5CklQ+ikAgg+8H2FBd6VRta+JtqhO2133Dy8NoShYBUcJkkAkT2TJqT+H+m3LNsftrqnH3nFOqClFWzeBCEyTAETtGASQKCzUpSgUpWO5d2oUo/hBP6CaDh2lvFdzeqgEuXS4IGfKpW0QrB8pPoMj1qT6bYJ1eySqCWmFr5J5DkGVZnzI5g1E9LthVskkAl1x1RmVH93ic/Kok9jWXSeo27PV1uXW+ENC33JzBKWlkwYJG5KuJOeI4DudK09L1Nm4QHGHEuIPdJn6HuD7HNblApSlApSlApSlBoazq7Nq0p59YQhAk9ye0ADKiSQIHrXO3euL3UHfC0lrw0Cd7rm0kfmcpRjhJlRmYEVGad0jd6s4L3Ul+G0QNiEphZb9EA/wB0k/vGVGScYrq1qwhhtCGEBLTY2hCRG0Aenf8A2aCiWvw6Lii/qFw5dLJyhK1BIAyAVfMQI4QE8nBqb6tt2WdLuvs7bbYLe0hICeSE5PMwfzqwFf4mzIJyn884/wBKrfxCUBpt0tM8IlJ4B8REkz6cn8qCE6PfUmxYO3yoQ75QckuLcIIn5iTAEYAJqL1Ursn7a/bBUlslp0EEKKSTE7hMr38mAFbQeTUl0HZKVaMLT50+GgeWJCwVFQkGQQYEnM9xNTyiN3hOiAsDcFZSpKgAZQeQZIIweOZoJ/QuoLe7QF27iV4kp4Un2Uk5SalK5LedCMq2OWjptlpggblECY+RW7xEDJ7nmK+mr/WrQKUSm8bT6EOExyBAS79SFUHWKVzfTfiy0TturdxhYmQk+IBHsQlf02+1Waw65sHSAm4SkngOBTRP5eIBPHagsJrix1lhgOs6taIuLtBUQtKUJUslR2hW2FQSRtUAZEdxns7TyVCUkKHqCD/KvHGUqIKkglJlJIBIPt6UHPuhOiyl83t0yhlYkMMJEBscbiJPmjA75JOTCei0pQKUpQKiurLjw7K6X+4w6r9EE96kX30oG5akpSOSogD9TXNuu+q03iFafppS+46IdcB+7QgET5jhU4BIkAT3gEKx02kC2txOwqSszJzvKlAgfhIG4T6EetWPoi2S7daq4tAWmWkEHIISVBQIVjhA9eaxaPb+E4yykkBtbaTMAFKUjO0GUzhXPcekVI/CAyxduOYL1ypWfQoRie+SfSg09Z6ec04m/wBL8iAJeYWZRskKJEHCRkZnaCSMAg9A6f1ZF3btvtyEuJnaeUnhSTHcEEfSsL1uUqkErQoEKQcggn+gkR3mqPb9PahYFatNeQ8wpwrUwsDcBEQJMEgBIlJSTzBPIdPpVV6K6yRfb0KbUy+387ap4kplJIBwRkEAiR6irVQKUpQKUpQYXnNsYwe/YfnWupJGWzIOY/0P9K+HrxQcKS35IwrBCsA/QzIg+1faWuPDJERKT2HOPSgxloKyJQruMgEnmRWyu0SttTbgCgsEKHqDg1jSsLOcKSAfcTwCP1rZZ4gkE+1BzhfwfYTJYuX2yQMnao4/5khKuPesL/R2rMlP2e8beSkgw6TMp4gOIcjtkKFdRrG8THliZHPpOf4UHLHb3V0LUldi09GCpEboMwPK5jn90YrTX12plwC/sXbdJMJUgKRAjaqEuJAWBM+VR7YxW3YdVMWWo6s6/vVvWyEpSnzHYgjlUJSPMmNxGSayXmvX+opH2exYSzOFXCUrzEHK/KDBIwlXpPNBJM6rbXSQlDzD8bVJQvbITO1YU27BAhWcYxWpq/S9soAGzSmQDvZ3NpKiQkCE45M/KYAPtVbsPh485cNpf+zlhRPiBpUQIV8ifDAndkQIEVm07o937bdt6bcuNixDYQVnyqdUNxCtkI4wTtPPHNBkb6GYbldtc3LC8lSYCuCSSS34atvIkzxWwzY6ozCWNR8ScEOKMjiIDqVjieCPTNVa66mvkguqWwgF5xkshtBLa2xLnlKZ2kqMyo5V2rE18Qb4fL9nJ7EskmZJ/CsA5PpQXZvV9bEJBYWZGSWTPaBBTH1FZhrWtHP9lAnv4c/l/eVBaK5qlyLi6Q54arFaQbVCSEPLbG5xCoUZJSSMlWSIiBUt1PqL6mmL3T/DFo42C6ooCloXMfebp8gBgwMEEmQRAfZ1jW9yUlVqN8bcIG71jJmMz6CKxOv608VJ+0ttlESlASkqnJABbJJ9gR/QaWnW+p3TX3Dlk+gzlJbKUEiD5SkFBIKhx39619eRqts5boecam4cDbcBCvMQkEq8mACqJHYUG2rp5DhSdQeuLte9HlJUlKJJG6TuMYPybZzUrb2jLKHEsjwN21O1sjMSseYrJ4HqP6VFHQdZKJS9bq580tk+/wDwpyPasTfS+trUAXmkpA/fb2yR2AancQefzzQSqGAhX2hYSjYy4uVYlXhpEyQARO6Pyrf+DrW3S29yYC1umRI+U7B/kIFQrXw+1B9Oy5vtqFSFoQtZgKMqASEJRn04+mD0XSNORbstsNTsaASArkxyTiCSZJ/Og3m2t0zxJg/n9awraIVztUeCODxyOBxXzqmt29qlBuHUt+KsIQDypSjAAAyec+lbzqCfcRxQc266UbK9ttQQhUlRQ8E8KGBKsclG6OJUhAro2n37b6A4ytLiDwpJBH/Y+1a93aJcSpC0JdbX8yFAKH6H3rnl9aK0e6bfYK/sbygl5GSE8JzgkqHKTyYKSTIoOqUr4ZdCkhSSClQBBHBByCK+6BSlKCF1jWG2GHVulPkEBK1BG5SpCE7lYBURAJqB6Y6rQ+oMrQu1uNoV4DhCipPAU2sYWnj3/PmverNa0h5opu3UPJlPlaWsqwfLlkyBJ5JArl90i2lP7OuXfu1h1ph6UQpMK8jwlIJ2Dyrgn1PFB3EqCgVJO05k+58v61slwp5+v8BUboWrNXtuh9qSlyQQQMKSSFJPukg5rfbV2P8AETH170GR25IIGBMge5/2K1VrWY5kSSJxiCOP0rO4Y545g/nOK1XRxJgD8UDseM88mgi29Ctw47cBoeK8QoucqSrAlJWYTwDA95rItRTO5UFP4iJCglR9oBycdoPpWd1oK8sQokiYmBySJntHtmqp1N11a2x2NpVdPkkltBJb3EbY3wcmRhsEzjFBPajriLS3eunkj7sQgGJUqCEJT6EzmO35V9/DfRlMWpceBD90svvTzuXkDkxjMTyTULo3S11ePt3OqhKEMkKYtE/KlQggqgkYInJJPeB5atPVnVLFg0HHyfNIQkAkqIEwP++AJNBxvV2fG/abyG5+zXofLZGVJhTT4JSflkBRI7Qah7nSW3bltvSluv8AiJSsJUNqmjgqCnDG4J7qgREZNXbpi5XZ2V3duT4iypW05Bcd8iEEd8wog8A9sio7TekSnSra/sXA5dMlbjm2SFpmC2QO7YGQBnzeogLn8ImFMpvrZ0y8zdkrOc70IIVJ53QTWLUUHSbpTiQr9n3apcgSLd9WCqOzSwMj1+grN0fdtruG7xn+6v2UoWAPlfZnbMeqAtM8fdpydwq+XDCVpUhYCkqBCknIIOCCKDnmpdMtuKD9qv7G+IUlbRIbWFZ4TjzbZkD8wqq5q99qLr9i1d26i41dNKS+yFFCkbk7goolGcEnHHyirBd6LdaWd1olV3YglSrcnc60CZIaJBUtPtJPtPmE/wBOa0xcteJbLKtpEt5StHEpWk57fNwexNBMuJTJJBCu8e2Z4zGa+FJIEiD/AAnufyNZG3Zkcxgz6x619Fv047j9ef8Afag9S5Mdj6/9vpWwMEVFatqDLDZduVJaQMbiT3MbQBlROIAE1WVfEqxUh1LbqitKFFEtupClBMpAUpEJzjzRQRen31tqGsKXcup22m4WjJkBWwgrcJIgwUhQTPASY8s10caswSEh9kqVgDxEyT7Ca5T8Nug7a6tEuXLy34JBZSooShUAeYpO7cUgGQQII5q9M/DrTUrbWm1TubIKSVuHIiJBVCogHM5zzQWFOeZCh3rBf2aXW1NPAKQsQe0+kEZBBzPY1mGZC+ex4rxSylQBEpIyf9/WgpmnvuaSsMvqU5YLMNPx/cKJwhwDhBzC+AfScX1Kp4rVuLdDiFIUkLbWClSFAEFJEEEHmqJ0TrqmL5/THk+GhsqNqFGVeGCSlO78SSnzJ7gAp/DQdGpSlBXLHovT21BSLZskcbtywPyCyQPpW7qHTdq8na7btEdiEhJHbyqTBSfcGs1s+IBnggGP0zW0FkEzQUF3o68sitWlXEoMn7O9kT7EiD/8Se6jXw11/wCCdmpWjrDgHzoTKfpuI7g8FQ4zmr9c37TakIccQhTp2tpUoArPMJB5PsKzrQCIIBHoc0HL1dYX91J06zBa3eVaklU+5JKUDn8JVFYz188yrwtUs1NhQKVOpQ5tk8eRQKViMnYsn25rqiUwIGB7VzbV2l6xfqtgpSbKyVDxT+N0cpB7EZHGBuIypJARvUWonUrhux0tyG1J8S4dTuSkjCSDwSACDtA8yikTgxfelukbexT9yiXCkJW6rK1R7/hT/wAoxWzoHTNrZgi2aSgqAClZUtQHG5aiSf1qTuUqKFBBhRSdpPYxg/rQZK5D11dG91Qscsae0HFJI8qn1FO1Kj6ELR9A5zVy+GOqu3Fg2blW59tTjTpPJU2opz7xGe9UbRrfdc6kt1TbaTevS64pKAPCJCRvM/hVgHiZgYoIfri4PhttIG4Mo8Zxfop9UJJ7ghKo9B4g9MQ/RfVLunvFbUrQsjxGiYSoDv8A8qwOD7QcVe9G1+xYF29euNvrulFJQ0PGR4CZDaSojZEGImIAqlnptV0/Om21wGVHAc2+SZ/4g8m323KPbOKC5dG6s0xeq8BxP2K8Djze4hAbWgS42oHDZyox6JTmrp051ii9un2WG1KZZSn+0cJUsnKUiOIyDOc4iCaL0/8AB1ZIVfPJSJnw2TJMRy4tOOMwn611fS9Nat20tMIS2hPCR78knkk9ycmg26qnUnRDVw4LhharW6Tw81AnIMLH4gY9j+YxVrpQcP1brTVbR77NcrtkKSUjeUCClWEuFUxtwSTAiDjFWdrpjWXRL2ottSQYZBIjt5kpbPEetS/xK6PRfMKWhI+0tJUWzjzgAktqMZSe3oc+s6Xwf6m+02vgOKl22CU5+YtkfdkzmRBSfdPvQVDqXp6+tXrZ++X+0bdhc7VEkeYbdqkrkAmRCiSJAEia6fZWFjeW7biGGXGliUy2kR2OIlKgQQe4IqbfYStKkrSFJUCFJIkEHkEVRekk/s++esFKUWnvvbYqPoPvEyeT3x+6SfmEhadB6et7NKk2zYbCyCrKlExgSVEnAwKlDXilRk1ruEqgoPpj+czQfSRuEKify4r5JIMGCDEf1r6SZMnB9R/WvTPfj8v69qD4W3HmTP5fyqqdf6CblCbi2xd2vnbjlQGSmO+YI9TjhRq1rSR8pkdxzWRopJkAboie8f6UGroGqJurdp9HDiQY5g8KGPQgilafSGlKt2VpWlDe955wIQZSlK1kpAMDtnjk15QZXAkkgecYB9MH1HcQfqKkIjkyO01Ga+l5th1VqW/F5R4s7JJEgx2iaomo3up2zAL9yl1y+U0ywhCQA2VkyvclsR8yEiZ5maCQH9v1wOCDb6a2obuxfUSlQ99sfQtz6VKWPxLsVuuNqWpnw1qRvcADaiDtkLBIAJBAKon6iq3cshKP2LpZ3uLn7ZcThAOHCf3lHCdoOAQPUj4656dt5sNMt2073lDe6YLgabTtVKuSSkLz/wAlB0bqPVk21q9cEiG0FQzyY8g+pIH1qK+G+lG3sWt4h16XnfXe5nMckDaPpUZ1e39pu7PTW8NJh9+CMNtEBCCOYVkdux/K9igVUOpOoXrfUtPZgfZrrxULMCfEAGzPbJH5yeYq31TviVpf2yzebt1J+02xQ6iIKkqT5hjsVJ3R9KCB0152yuNatWQN5Qu9t4zlxJChEchaR+f1qA6P6f067QLi91BL7rpC1o3hkpWpI3BZJ3qViNydoMYEVP6iLm8RYaxpYSt9LRQ4ydvnSs+YeZaR5FBWJByDOIPP9Ou7GHDesrevHH3VlCJaSgkkeGIWN0necBUcDIyHWWm9EtSJXYpKeCtxCj6TK1Ez71sXnxH01o7fH3//AK0LWPopI2n6GuZWmlKcSTbaM4QRgurfJ9RKVuNpMQP9RU3p3w81BUha7W0Sf/TbSox6EJCSf/6fWg3Na+MSEhQtrdRIB87qglIPrCZJH1B/nWfoi/1m7uG37gpatRJUkthAWCMBCTLnp5iY55retuntL0sF25cSt0Cd7ygtRjuhkCJx+FM+9YtO+J4ub5m2tbZxbaydzijtUEgfOEdkjElRB9BMUHRKUFKBXHeo7ZWj6q3etJi1uVEOeiS4ZdHoBIDo/JQxXYqr+rotNQRc2KloWpAT4iUmVNqOUK9lAifpmgnkrB4INUz4mK22/wBoT5XLNaHUL95CSggZ2qCoPb1qr3urXNvpVgzaulp7xxaurOwlKm1KQrBSobdwTkfhI5E1LdI9WXSr9zT9S8JLyUjYpsRuMBZBMwdyTIgDhQgEUF4t3SsIdG4BaEq2nEbgDBHrX2nnGD6f7/MVtbcRVN17ruwtXvCccUtxHzIbTugxMKVhMiOJkY9aC1AzzA96+gqMHj/f+tUFz4guvEGz0198cblqDaSOcEIXu4NfX/1BeA/tOmvog/gUpc+gEtpCic4ntQXpwlOeecgZwOKzNIHITBOTjP1rl2p9b31wAi2Y+woUP7507l7cDyt7ecxjcPcVLdGdN3CXUvO6k++hufuilSAorHK9zi5HcARkD8qC/wBKUoNLU7BLoG4Ttkgdifcd6pOraUb1ppL4cYcbWoIUhKkFCkKVkSPMkgIOCOAQcV0OvlbYIggEe9Bw3VtKLDijeIUqVSby2KgvcTtCnGjjdAklO2exJqyaDZN2iLrUjeJvClja0VSFIAmAreskEkoSBj+NXO96WYXuKU7FKJMgmJIgmDj6ce1Vw9HFCHGvBaU04QpYEkLUNpSSAQYEDgY2iKCF+FjyG03annkuuupQt9YCgtLqwQG/GI2qxtICT5STgVqpv7+y2rYfW+2Co+A6fFWEDMKnzbgCkHaZknBFTKrQltTbTOxthIhpMISmRjeANxPfvIyc1J6RoynXUrcbRtSoLKoByDuSEq2gmFQeAExIg0E90f1Ei/tUXDYKQqQQeykmFAH8Qng96q3UiVabqSdQTP2a7KWrwTO1SU7WlgRMADMe+MyL+lsAQkBI7AAD+Fc5RrqkOL0zXAlaHZS1clIQl1IggrE7UqkiFCAFDIHlKg+em79Gl3ztk6pKbS6Pj2jn4BugLQVcDMQeOO6hNc00v/aNQVp163bNpul+UpQ4F7wVFQWpBxuBjsOx9dm8tG7NSbDVkF2xKv7JdDBanJSVjgeoGIzG3CfrqrS0ab4N1pJlF00q1Gwh0FxQK2HEqJMq3J59hHuGfxdUjc5q7TaYJCvDaAgYmSyn0J9+3FV7VtUnyO6tc3Un5GELSCR6KUtIPphKu+Kj9PfslLCr1Oq3LycKTDSYJHmkqeLvf1TjkVP3HVBtkqNhYM2CTjxnUS6vbI8iTBX380qAB7UGDReglOJU/dhNha/MVLIS6QCTlO1IHI8y8+iciukfDx3TVNL/AGYkAIUEuEoWlZMSCouDeqexOP0rkthoWoaqsKJW6kq/8w6fu08SUDAMAnDYjsSOa6cdUsNEtwwklaxBUlG1Tq1GBvcMhKZxlRAgQOIoL1VT6r66YtJbR9/c8JZQeDyN6gCEYMxyewNVS71PU9QkIBsmN2NoWHFJPGfmXicJ2Aeqql9D+HaGUhQy4ZKnFwVEmYgRCRBzyTAk0EfoHU940X3L1YcLu3w2E7Qlo+6uRMpG0bjiZzXmnaesJdatSLIvStx1pKQUqklILiitSpVAyeCqIq0sdIgfMsHvhIie+CTH0rfZ6fQmBuVt/dhMcz6fyoONaSh+9sL9sb3bm3uGXgBK1FSiWXM94CFHH7vvU+bPULy9tLu6aat025mEK+8gEKKVAEyTBgSIBV61039itJ8QtIQ0p0pLqkJCVL28biBJ5OT61tKsmyIKEx+VBS7jW3HTKFlaAcFOR7KIEEYV3kCO5FQVlDO/wkFHiLWtaUtr8yl+YhRI3EArEgQB6ZrqLNk2lOxKEhOcRjPNfNnp7bRUUJgq5yT3JgTwJJMDFBzl64x95uQgylQVKiULBxPtOJzXmnWshJQlLaUCeCkJiYggfNECII54Ik9OcZSrCgD+YBqPuNAYXkognukqR/lI9TQUZ5ore27W5ZJUpS1hafD80FWc7ZWOxjtBq3dItENKUTuBUoAxEhBKQfcQMHuK+rfpdpGApwozKFEEGfUxu9omptCQBAwB2oPaUpQKUpQKUpQebR6V7SlAqN17Q2bxotXCApJ4PCkn1SrlJqSpQcl1PT7jTGyzcIOo6aRBCvnbg8yT93AkgyE4wW+8Tb9IWb6FO6TdlT7Sg63bPbCQpCtwCkmCQSICjIM8nNdvIqn678N7O4UVgKYWr5i0QAefwKBQDmZABoKp1Jrl1c6Y09ZB5t0vFu7CNxcbUkEKSCnzJTu2yU5Aj3qtaK/YpcK12t9fOoICg74ZAIEiUIUsr5Pz+2K7N0l003YMeC0pa5WVqUuJUpUAmAABgAQBU1FBzI3OsagkoZaTp9uoRuMpWEnuDhfy/upTnvVj6a6BtbQhwhT73Jdd8x3dykcJJk5yferXSgxN26UkkAAnk1l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9" name="AutoShape 10" descr="data:image/jpeg;base64,/9j/4AAQSkZJRgABAQAAAQABAAD/2wCEAAkGBxQTEhQUERQUFBUUGBgaGBcYGBkZHRwcGB4eGBggHBoaHSkgGx0lIBkXITEhJSorLi4uHiIzODMsNygtLisBCgoKBQUFDgUFDisZExkrKysrKysrKysrKysrKysrKysrKysrKysrKysrKysrKysrKysrKysrKysrKysrKysrK//AABEIAO4A1AMBIgACEQEDEQH/xAAcAAEAAgMBAQEAAAAAAAAAAAAABQYDBAcBAgj/xABEEAABAwMDAgQDBQUGBAUFAAABAgMRAAQhBRIxBkETIlFhBzKBFCNCcZEVUqGxwSQzcrLR8ENiguElNFOSohc1RHOT/8QAFAEBAAAAAAAAAAAAAAAAAAAAAP/EABQRAQAAAAAAAAAAAAAAAAAAAAD/2gAMAwEAAhEDEQA/AO40pSgUpSgV5NfDzoSkqUQEpBJJ4AGSTXFtT63vLi6U9p7i1Ia3FFulG5KmGx53XU8jcqAkfMRxBBBDttKr/RfVTWoMBxEJcTAdbnKVf1Seyu/5girBQK8r2lB4K9pSgUpSg8qG6w1wWdo6/jckQ2DwpZwkfrk+wNTVc467uW0apYm9UoWoQtSfLKA8lQyvHAG3PafTdQR2ifEu4Q6E6iltKFHadiVJW2cAFSDJ2nJ9YyJiurg1y+7Des6m2G0JXaWWXHgB96qQQjdyUYGO4Cu0T1ACg9pSlApSlApSlApSlApSlApSlApSvKD4faC0lKhKVAgj1BwRXPWdJd0Va3LZsP2C8uogeOzEDclfLrYAPlUZHqc10WkUHENB1qzRrBurULatNsOKjygumArYDKWiuMkEJM8Aiu3pVPFVbq7pFNwEu2+1m6aSUoXtBStB5adRwtpXcHjkVV+kep1WqCl4FNu0vY82pW5yxWTCQoyS5brPyr/CMZAwHUa9r4aWFAFJBBEggyCDwQfSvugUpSgUpSgVxLr+5N9fOIb83glu1Z7jxXSC6sAH8O3aT6gdq6p1hrQs7N64xKE+QHutXlQPfJFc++GmiFV1KySLIElUfPcXAJdJPfYBsz+6k4mg6ToejNWrQaYQlCRkx3UeSSckn3qRrwV7QKUpQKUpQKUpQKUpQKUpQKUpQKUryg9pVY6j67s7JfhvOEuYltsb1JkSCoDjH1yPWo9HxT08g+d3BiPCUf8ALP8AGgu1VLrDplbixd2RDd42mIPyPt8lpwHBBEgHtP6a6fijp2JccAV8p8Jwz27AlP8A1Qa3kdfaecfaAn/Ehaf5poKh0v1Km0G9KVIsSva9bkKUuxeMzjbuLCjx6E4A4rqjTgUApJkEAgjgg5BrknWOu2SnhdWTw+0gFt1tTbnh3DR+ZDnkifRRqK0nr9Vk2WrQeOwtO9ht7cldsd2W1ECHGwJ2qCvzIoO5TXyXAOSP1rgjuvruDuv9Seb3f8G3bXCQO0+VAMjuV+5r5dY0cfO9eOLUI3bGD7CZEn8Pc8fSg7+FV7X59Tc27BJ0++uWTIEKQkDgQB4RKSPKcFMCasWkfE55KXW31trIbc8K42KUN4H3fiJQBIVzgCO9Bm+J2vhd0Gk+ZuxAcWkH5n1A+Cn32/MR3kjMVeuhdGNraNoc/vVy48e5ccO5U+sSE/SuP9JajbC7S7ePHY2suKO1SvEuFnBMTCU5VkD6Cuor+JOnggF1cmf+C92wfwUFvpVYZ6/sFQA/kwYKHAYPeCnA962GutLBRgXbOfVW3/NFBP0rTt9VYcEtvNLHqlaVfyPsaztXCFfKpKo9CD/Kgy0pSgUpSgUpSgUpSgUpSgUpSg4900EPX2pOOobWfEEb0pIELdTOQeAhI9cc1bGdKYUApFtarxAhlv5VQYBjiIMe9U3QlKS9qCTIUt9CSrBCQXH0GIwfMoGPQGpXV+p1sttItW/HffUW225O3ahIUVp2xuyUjBjC8iDQWD9ktObYtkeUbSFIQMcY8p9OMTIrUPTFsqSq0YEZJLTaR2jIj3xxjtitFrpXWXhL+oItgrPhsomCTMSkoIj/ABGsyfhQ2vN3d3VwTzuXzHuvcr6TQfS7LTWxn9nNKWRlf2dBUPmJHJ7nE9q1kappokbtPUB5iAlozEz50DbHmwKlmfhZpqRBZWqe5dcHv+FQH1ipJHQengR9ka+sk/qTNBX06vpYwly0bIVHlQj+aQDAxyK8GtWGVN3Fmnb3JTJJIOYTmcDirKeirDP9laz3gz+s18HoXT8A2rRA7GT/ADNBVBrljsTuetyobsBBIB9iW+DnGKxPazp6htWq0WgiCAylXpAHk7zmPTirsjo2wHFox/7Aa9R0fYgz9kYn3Qk/z/Ogp7et6Zs8PdZtxGCylCSnmPMiJnPaDFZNOvdLKo26XJSnYPDYSQrb5h23Cc8DFWpfRlgf/wARj0wgD+X5VqXPw+09czbhM/urWntHAVFBEs6BZkJKrO0J4WW2gB2+XYYAGR+lZ2+lbBwQbXYPVC3BzuH7wMc/qK1br4VMglVtcPsL7KBBgzMynar+NRb9hqun+bam+aAgnJWEJnb6LHM/8SP40EzcfCrT1CR4yQJOHJj6rBP8aqus9GNWbP2zTXn0OMltRSraISTtHyoTIzlJkEVfOkOoU3jCljEHapB+ZHcA8yFJyD3rF1FabLC/mBKFmIH4UgA++EjFBYtDv/tFsw9EeK2hcem5IVGfzreqv9AH/wAOtOMNJAjAgYGO3FWCgUpSgUpSgUpSgUpSgUpXlBxjRsXeohKiZXle7af71zABjJnie1T3QNmHdRuH1jNqyxbtpiNgUneoRP8AH0J9arOmZVqkAYc+YgEZddEd+2T7TV6+GjSZ1FwD575wfRCEAfzNBdaV7XkUCaTXtUPrvrJ6zvLRhpCCl0oLhVJKkqcDZSjOCJmc9qC+V5SvaBSlfDqwlJJ4AJP0zQfdKqfw/wCrzqKHlloNhtwJTCt0pUNyScCDVsoFDSlBzRDQtdYfabUEpuGS6E+ihKgYjICkuYn8cRFS+qqJ0+9KlEktOjJM8EDmMmOwqN6pE65ZQYhpe7iSFIeAiew8xNaerqCWNRkJMtuAFJnBCW9sxgzmO0mgt3w6/wDtttP7p/zK9KslV74ethOm2YHBaSf/AHeaP41YaBSlKBSlKBSlKBSvKUCaClYr18NtrWeEJUo/9In+lBxno9Cl/aXEFJ33DRBntLqlYHJhaTHofer58MEn7M+SZ3XdznvAXsE/RNUjoVj+wLQoiC+naPmI8NtomDuiJBnPerr8K1E2jsxIu7rjtLhP9aC5UpSgVHalobD62nHm0rUwrc2T+E4M++Ug57gVI0oFKUoFfLrYUCk5BBBHscGvqlBE9O9O29k2W7ZGxKlFRklRJ45UZgAAAdqlqUoFKUoOadbHbrFopIG7wVzPEbHh2BjBUM4yKitb1CbC4XEJUUDYEgZU6iBAkZBn9fSpDrNQOrpBOE2m4gDt94MwJ5I9Kg+pmttk4VbZK0QMmQUqAj23CR/hFB1jpZgt2Vqg5KGGknM8IA571KVhtEQhA9EpH6Cs1ApSlApSlApSlB5XteV7QeGtTWVRbvH0acP/AMTW2ajupDFpckf+i7/kNByrpWUaegTJNxGRjPhif+n27kd6uHwxuP8AzzRmUXr6vaFkFP8AX9Kq3TK0oskE4AcfCgT3G1ST/ilI4yQP0svw2XNxqfEm5So9z5kdz3yDQXulKUClKUClKUClKUClKUClKGg5VrSivWLrM7GEISn/ABeGe4gZURmZxUR1KQoWjcyHLwCSRmVJTODE/e+35dzs3j86rqCzMJLbZj/mQE9okjZPPYxBrGJcvdMbVkpdWoxCQIUlwQEmOEgY9CDQdnpSlApSlApSlApSlB5XoryvaDw1HdSKi0uSePBd/wAhrPqOpNMILj7iGkD8SyAPpPJ9hXO+rfibbrZdYtm3XlONrG4p2pAUCndB85HJ+WMcighullKFixtB8z1wZmBKBgHPyykngj8qtHQL6f2jqKBPm8F0SIwsKMH3Ej+FV7pdP/hjCtsnfcK/CSIcKSRPE4Bn1NSXRStmsvIJJ8WzQsehDZQgd+cqoOn0pSgUpSg1rK+bdCi0tCwlSkEpIMKSYUDHcGtmubarot3p1w5daePEYc8zrGSZ7+UZgcgplQyIIAqS0r4n2TifvSthQ5CklQ+ikAgg+8H2FBd6VRta+JtqhO2133Dy8NoShYBUcJkkAkT2TJqT+H+m3LNsftrqnH3nFOqClFWzeBCEyTAETtGASQKCzUpSgUpWO5d2oUo/hBP6CaDh2lvFdzeqgEuXS4IGfKpW0QrB8pPoMj1qT6bYJ1eySqCWmFr5J5DkGVZnzI5g1E9LthVskkAl1x1RmVH93ic/Kok9jWXSeo27PV1uXW+ENC33JzBKWlkwYJG5KuJOeI4DudK09L1Nm4QHGHEuIPdJn6HuD7HNblApSlApSlApSlBoazq7Nq0p59YQhAk9ye0ADKiSQIHrXO3euL3UHfC0lrw0Cd7rm0kfmcpRjhJlRmYEVGad0jd6s4L3Ul+G0QNiEphZb9EA/wB0k/vGVGScYrq1qwhhtCGEBLTY2hCRG0Aenf8A2aCiWvw6Lii/qFw5dLJyhK1BIAyAVfMQI4QE8nBqb6tt2WdLuvs7bbYLe0hICeSE5PMwfzqwFf4mzIJyn884/wBKrfxCUBpt0tM8IlJ4B8REkz6cn8qCE6PfUmxYO3yoQ75QckuLcIIn5iTAEYAJqL1Ursn7a/bBUlslp0EEKKSTE7hMr38mAFbQeTUl0HZKVaMLT50+GgeWJCwVFQkGQQYEnM9xNTyiN3hOiAsDcFZSpKgAZQeQZIIweOZoJ/QuoLe7QF27iV4kp4Un2Uk5SalK5LedCMq2OWjptlpggblECY+RW7xEDJ7nmK+mr/WrQKUSm8bT6EOExyBAS79SFUHWKVzfTfiy0TturdxhYmQk+IBHsQlf02+1Waw65sHSAm4SkngOBTRP5eIBPHagsJrix1lhgOs6taIuLtBUQtKUJUslR2hW2FQSRtUAZEdxns7TyVCUkKHqCD/KvHGUqIKkglJlJIBIPt6UHPuhOiyl83t0yhlYkMMJEBscbiJPmjA75JOTCei0pQKUpQKiurLjw7K6X+4w6r9EE96kX30oG5akpSOSogD9TXNuu+q03iFafppS+46IdcB+7QgET5jhU4BIkAT3gEKx02kC2txOwqSszJzvKlAgfhIG4T6EetWPoi2S7daq4tAWmWkEHIISVBQIVjhA9eaxaPb+E4yykkBtbaTMAFKUjO0GUzhXPcekVI/CAyxduOYL1ypWfQoRie+SfSg09Z6ec04m/wBL8iAJeYWZRskKJEHCRkZnaCSMAg9A6f1ZF3btvtyEuJnaeUnhSTHcEEfSsL1uUqkErQoEKQcggn+gkR3mqPb9PahYFatNeQ8wpwrUwsDcBEQJMEgBIlJSTzBPIdPpVV6K6yRfb0KbUy+387ap4kplJIBwRkEAiR6irVQKUpQKUpQYXnNsYwe/YfnWupJGWzIOY/0P9K+HrxQcKS35IwrBCsA/QzIg+1faWuPDJERKT2HOPSgxloKyJQruMgEnmRWyu0SttTbgCgsEKHqDg1jSsLOcKSAfcTwCP1rZZ4gkE+1BzhfwfYTJYuX2yQMnao4/5khKuPesL/R2rMlP2e8beSkgw6TMp4gOIcjtkKFdRrG8THliZHPpOf4UHLHb3V0LUldi09GCpEboMwPK5jn90YrTX12plwC/sXbdJMJUgKRAjaqEuJAWBM+VR7YxW3YdVMWWo6s6/vVvWyEpSnzHYgjlUJSPMmNxGSayXmvX+opH2exYSzOFXCUrzEHK/KDBIwlXpPNBJM6rbXSQlDzD8bVJQvbITO1YU27BAhWcYxWpq/S9soAGzSmQDvZ3NpKiQkCE45M/KYAPtVbsPh485cNpf+zlhRPiBpUQIV8ifDAndkQIEVm07o937bdt6bcuNixDYQVnyqdUNxCtkI4wTtPPHNBkb6GYbldtc3LC8lSYCuCSSS34atvIkzxWwzY6ozCWNR8ScEOKMjiIDqVjieCPTNVa66mvkguqWwgF5xkshtBLa2xLnlKZ2kqMyo5V2rE18Qb4fL9nJ7EskmZJ/CsA5PpQXZvV9bEJBYWZGSWTPaBBTH1FZhrWtHP9lAnv4c/l/eVBaK5qlyLi6Q54arFaQbVCSEPLbG5xCoUZJSSMlWSIiBUt1PqL6mmL3T/DFo42C6ooCloXMfebp8gBgwMEEmQRAfZ1jW9yUlVqN8bcIG71jJmMz6CKxOv608VJ+0ttlESlASkqnJABbJJ9gR/QaWnW+p3TX3Dlk+gzlJbKUEiD5SkFBIKhx39619eRqts5boecam4cDbcBCvMQkEq8mACqJHYUG2rp5DhSdQeuLte9HlJUlKJJG6TuMYPybZzUrb2jLKHEsjwN21O1sjMSseYrJ4HqP6VFHQdZKJS9bq580tk+/wDwpyPasTfS+trUAXmkpA/fb2yR2AancQefzzQSqGAhX2hYSjYy4uVYlXhpEyQARO6Pyrf+DrW3S29yYC1umRI+U7B/kIFQrXw+1B9Oy5vtqFSFoQtZgKMqASEJRn04+mD0XSNORbstsNTsaASArkxyTiCSZJ/Og3m2t0zxJg/n9awraIVztUeCODxyOBxXzqmt29qlBuHUt+KsIQDypSjAAAyec+lbzqCfcRxQc266UbK9ttQQhUlRQ8E8KGBKsclG6OJUhAro2n37b6A4ytLiDwpJBH/Y+1a93aJcSpC0JdbX8yFAKH6H3rnl9aK0e6bfYK/sbygl5GSE8JzgkqHKTyYKSTIoOqUr4ZdCkhSSClQBBHBByCK+6BSlKCF1jWG2GHVulPkEBK1BG5SpCE7lYBURAJqB6Y6rQ+oMrQu1uNoV4DhCipPAU2sYWnj3/PmverNa0h5opu3UPJlPlaWsqwfLlkyBJ5JArl90i2lP7OuXfu1h1ph6UQpMK8jwlIJ2Dyrgn1PFB3EqCgVJO05k+58v61slwp5+v8BUboWrNXtuh9qSlyQQQMKSSFJPukg5rfbV2P8AETH170GR25IIGBMge5/2K1VrWY5kSSJxiCOP0rO4Y545g/nOK1XRxJgD8UDseM88mgi29Ctw47cBoeK8QoucqSrAlJWYTwDA95rItRTO5UFP4iJCglR9oBycdoPpWd1oK8sQokiYmBySJntHtmqp1N11a2x2NpVdPkkltBJb3EbY3wcmRhsEzjFBPajriLS3eunkj7sQgGJUqCEJT6EzmO35V9/DfRlMWpceBD90svvTzuXkDkxjMTyTULo3S11ePt3OqhKEMkKYtE/KlQggqgkYInJJPeB5atPVnVLFg0HHyfNIQkAkqIEwP++AJNBxvV2fG/abyG5+zXofLZGVJhTT4JSflkBRI7Qah7nSW3bltvSluv8AiJSsJUNqmjgqCnDG4J7qgREZNXbpi5XZ2V3duT4iypW05Bcd8iEEd8wog8A9sio7TekSnSra/sXA5dMlbjm2SFpmC2QO7YGQBnzeogLn8ImFMpvrZ0y8zdkrOc70IIVJ53QTWLUUHSbpTiQr9n3apcgSLd9WCqOzSwMj1+grN0fdtruG7xn+6v2UoWAPlfZnbMeqAtM8fdpydwq+XDCVpUhYCkqBCknIIOCCKDnmpdMtuKD9qv7G+IUlbRIbWFZ4TjzbZkD8wqq5q99qLr9i1d26i41dNKS+yFFCkbk7goolGcEnHHyirBd6LdaWd1olV3YglSrcnc60CZIaJBUtPtJPtPmE/wBOa0xcteJbLKtpEt5StHEpWk57fNwexNBMuJTJJBCu8e2Z4zGa+FJIEiD/AAnufyNZG3Zkcxgz6x619Fv047j9ef8Afag9S5Mdj6/9vpWwMEVFatqDLDZduVJaQMbiT3MbQBlROIAE1WVfEqxUh1LbqitKFFEtupClBMpAUpEJzjzRQRen31tqGsKXcup22m4WjJkBWwgrcJIgwUhQTPASY8s10caswSEh9kqVgDxEyT7Ca5T8Nug7a6tEuXLy34JBZSooShUAeYpO7cUgGQQII5q9M/DrTUrbWm1TubIKSVuHIiJBVCogHM5zzQWFOeZCh3rBf2aXW1NPAKQsQe0+kEZBBzPY1mGZC+ex4rxSylQBEpIyf9/WgpmnvuaSsMvqU5YLMNPx/cKJwhwDhBzC+AfScX1Kp4rVuLdDiFIUkLbWClSFAEFJEEEHmqJ0TrqmL5/THk+GhsqNqFGVeGCSlO78SSnzJ7gAp/DQdGpSlBXLHovT21BSLZskcbtywPyCyQPpW7qHTdq8na7btEdiEhJHbyqTBSfcGs1s+IBnggGP0zW0FkEzQUF3o68sitWlXEoMn7O9kT7EiD/8Se6jXw11/wCCdmpWjrDgHzoTKfpuI7g8FQ4zmr9c37TakIccQhTp2tpUoArPMJB5PsKzrQCIIBHoc0HL1dYX91J06zBa3eVaklU+5JKUDn8JVFYz188yrwtUs1NhQKVOpQ5tk8eRQKViMnYsn25rqiUwIGB7VzbV2l6xfqtgpSbKyVDxT+N0cpB7EZHGBuIypJARvUWonUrhux0tyG1J8S4dTuSkjCSDwSACDtA8yikTgxfelukbexT9yiXCkJW6rK1R7/hT/wAoxWzoHTNrZgi2aSgqAClZUtQHG5aiSf1qTuUqKFBBhRSdpPYxg/rQZK5D11dG91Qscsae0HFJI8qn1FO1Kj6ELR9A5zVy+GOqu3Fg2blW59tTjTpPJU2opz7xGe9UbRrfdc6kt1TbaTevS64pKAPCJCRvM/hVgHiZgYoIfri4PhttIG4Mo8Zxfop9UJJ7ghKo9B4g9MQ/RfVLunvFbUrQsjxGiYSoDv8A8qwOD7QcVe9G1+xYF29euNvrulFJQ0PGR4CZDaSojZEGImIAqlnptV0/Om21wGVHAc2+SZ/4g8m323KPbOKC5dG6s0xeq8BxP2K8Djze4hAbWgS42oHDZyox6JTmrp051ii9un2WG1KZZSn+0cJUsnKUiOIyDOc4iCaL0/8AB1ZIVfPJSJnw2TJMRy4tOOMwn611fS9Nat20tMIS2hPCR78knkk9ycmg26qnUnRDVw4LhharW6Tw81AnIMLH4gY9j+YxVrpQcP1brTVbR77NcrtkKSUjeUCClWEuFUxtwSTAiDjFWdrpjWXRL2ottSQYZBIjt5kpbPEetS/xK6PRfMKWhI+0tJUWzjzgAktqMZSe3oc+s6Xwf6m+02vgOKl22CU5+YtkfdkzmRBSfdPvQVDqXp6+tXrZ++X+0bdhc7VEkeYbdqkrkAmRCiSJAEia6fZWFjeW7biGGXGliUy2kR2OIlKgQQe4IqbfYStKkrSFJUCFJIkEHkEVRekk/s++esFKUWnvvbYqPoPvEyeT3x+6SfmEhadB6et7NKk2zYbCyCrKlExgSVEnAwKlDXilRk1ruEqgoPpj+czQfSRuEKify4r5JIMGCDEf1r6SZMnB9R/WvTPfj8v69qD4W3HmTP5fyqqdf6CblCbi2xd2vnbjlQGSmO+YI9TjhRq1rSR8pkdxzWRopJkAboie8f6UGroGqJurdp9HDiQY5g8KGPQgilafSGlKt2VpWlDe955wIQZSlK1kpAMDtnjk15QZXAkkgecYB9MH1HcQfqKkIjkyO01Ga+l5th1VqW/F5R4s7JJEgx2iaomo3up2zAL9yl1y+U0ywhCQA2VkyvclsR8yEiZ5maCQH9v1wOCDb6a2obuxfUSlQ99sfQtz6VKWPxLsVuuNqWpnw1qRvcADaiDtkLBIAJBAKon6iq3cshKP2LpZ3uLn7ZcThAOHCf3lHCdoOAQPUj4656dt5sNMt2073lDe6YLgabTtVKuSSkLz/wAlB0bqPVk21q9cEiG0FQzyY8g+pIH1qK+G+lG3sWt4h16XnfXe5nMckDaPpUZ1e39pu7PTW8NJh9+CMNtEBCCOYVkdux/K9igVUOpOoXrfUtPZgfZrrxULMCfEAGzPbJH5yeYq31TviVpf2yzebt1J+02xQ6iIKkqT5hjsVJ3R9KCB0152yuNatWQN5Qu9t4zlxJChEchaR+f1qA6P6f067QLi91BL7rpC1o3hkpWpI3BZJ3qViNydoMYEVP6iLm8RYaxpYSt9LRQ4ydvnSs+YeZaR5FBWJByDOIPP9Ou7GHDesrevHH3VlCJaSgkkeGIWN0necBUcDIyHWWm9EtSJXYpKeCtxCj6TK1Ez71sXnxH01o7fH3//AK0LWPopI2n6GuZWmlKcSTbaM4QRgurfJ9RKVuNpMQP9RU3p3w81BUha7W0Sf/TbSox6EJCSf/6fWg3Na+MSEhQtrdRIB87qglIPrCZJH1B/nWfoi/1m7uG37gpatRJUkthAWCMBCTLnp5iY55retuntL0sF25cSt0Cd7ygtRjuhkCJx+FM+9YtO+J4ub5m2tbZxbaydzijtUEgfOEdkjElRB9BMUHRKUFKBXHeo7ZWj6q3etJi1uVEOeiS4ZdHoBIDo/JQxXYqr+rotNQRc2KloWpAT4iUmVNqOUK9lAifpmgnkrB4INUz4mK22/wBoT5XLNaHUL95CSggZ2qCoPb1qr3urXNvpVgzaulp7xxaurOwlKm1KQrBSobdwTkfhI5E1LdI9WXSr9zT9S8JLyUjYpsRuMBZBMwdyTIgDhQgEUF4t3SsIdG4BaEq2nEbgDBHrX2nnGD6f7/MVtbcRVN17ruwtXvCccUtxHzIbTugxMKVhMiOJkY9aC1AzzA96+gqMHj/f+tUFz4guvEGz0198cblqDaSOcEIXu4NfX/1BeA/tOmvog/gUpc+gEtpCic4ntQXpwlOeecgZwOKzNIHITBOTjP1rl2p9b31wAi2Y+woUP7507l7cDyt7ecxjcPcVLdGdN3CXUvO6k++hufuilSAorHK9zi5HcARkD8qC/wBKUoNLU7BLoG4Ttkgdifcd6pOraUb1ppL4cYcbWoIUhKkFCkKVkSPMkgIOCOAQcV0OvlbYIggEe9Bw3VtKLDijeIUqVSby2KgvcTtCnGjjdAklO2exJqyaDZN2iLrUjeJvClja0VSFIAmAreskEkoSBj+NXO96WYXuKU7FKJMgmJIgmDj6ce1Vw9HFCHGvBaU04QpYEkLUNpSSAQYEDgY2iKCF+FjyG03annkuuupQt9YCgtLqwQG/GI2qxtICT5STgVqpv7+y2rYfW+2Co+A6fFWEDMKnzbgCkHaZknBFTKrQltTbTOxthIhpMISmRjeANxPfvIyc1J6RoynXUrcbRtSoLKoByDuSEq2gmFQeAExIg0E90f1Ei/tUXDYKQqQQeykmFAH8Qng96q3UiVabqSdQTP2a7KWrwTO1SU7WlgRMADMe+MyL+lsAQkBI7AAD+Fc5RrqkOL0zXAlaHZS1clIQl1IggrE7UqkiFCAFDIHlKg+em79Gl3ztk6pKbS6Pj2jn4BugLQVcDMQeOO6hNc00v/aNQVp163bNpul+UpQ4F7wVFQWpBxuBjsOx9dm8tG7NSbDVkF2xKv7JdDBanJSVjgeoGIzG3CfrqrS0ab4N1pJlF00q1Gwh0FxQK2HEqJMq3J59hHuGfxdUjc5q7TaYJCvDaAgYmSyn0J9+3FV7VtUnyO6tc3Un5GELSCR6KUtIPphKu+Kj9PfslLCr1Oq3LycKTDSYJHmkqeLvf1TjkVP3HVBtkqNhYM2CTjxnUS6vbI8iTBX380qAB7UGDReglOJU/dhNha/MVLIS6QCTlO1IHI8y8+iciukfDx3TVNL/AGYkAIUEuEoWlZMSCouDeqexOP0rkthoWoaqsKJW6kq/8w6fu08SUDAMAnDYjsSOa6cdUsNEtwwklaxBUlG1Tq1GBvcMhKZxlRAgQOIoL1VT6r66YtJbR9/c8JZQeDyN6gCEYMxyewNVS71PU9QkIBsmN2NoWHFJPGfmXicJ2Aeqql9D+HaGUhQy4ZKnFwVEmYgRCRBzyTAk0EfoHU940X3L1YcLu3w2E7Qlo+6uRMpG0bjiZzXmnaesJdatSLIvStx1pKQUqklILiitSpVAyeCqIq0sdIgfMsHvhIie+CTH0rfZ6fQmBuVt/dhMcz6fyoONaSh+9sL9sb3bm3uGXgBK1FSiWXM94CFHH7vvU+bPULy9tLu6aat025mEK+8gEKKVAEyTBgSIBV61039itJ8QtIQ0p0pLqkJCVL28biBJ5OT61tKsmyIKEx+VBS7jW3HTKFlaAcFOR7KIEEYV3kCO5FQVlDO/wkFHiLWtaUtr8yl+YhRI3EArEgQB6ZrqLNk2lOxKEhOcRjPNfNnp7bRUUJgq5yT3JgTwJJMDFBzl64x95uQgylQVKiULBxPtOJzXmnWshJQlLaUCeCkJiYggfNECII54Ik9OcZSrCgD+YBqPuNAYXkognukqR/lI9TQUZ5ore27W5ZJUpS1hafD80FWc7ZWOxjtBq3dItENKUTuBUoAxEhBKQfcQMHuK+rfpdpGApwozKFEEGfUxu9omptCQBAwB2oPaUpQKUpQKUpQebR6V7SlAqN17Q2bxotXCApJ4PCkn1SrlJqSpQcl1PT7jTGyzcIOo6aRBCvnbg8yT93AkgyE4wW+8Tb9IWb6FO6TdlT7Sg63bPbCQpCtwCkmCQSICjIM8nNdvIqn678N7O4UVgKYWr5i0QAefwKBQDmZABoKp1Jrl1c6Y09ZB5t0vFu7CNxcbUkEKSCnzJTu2yU5Aj3qtaK/YpcK12t9fOoICg74ZAIEiUIUsr5Pz+2K7N0l003YMeC0pa5WVqUuJUpUAmAABgAQBU1FBzI3OsagkoZaTp9uoRuMpWEnuDhfy/upTnvVj6a6BtbQhwhT73Jdd8x3dykcJJk5yferXSgxN26UkkAAnk1lpSgUpSgUpSgUpSgUpSgUpSgUpSg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0" name="AutoShape 12" descr="data:image/jpeg;base64,/9j/4AAQSkZJRgABAQAAAQABAAD/2wCEAAkGBxQTEhQUERQUFBUUGBgaGBcYGBkZHRwcGB4eGBggHBoaHSkgGx0lIBkXITEhJSorLi4uHiIzODMsNygtLisBCgoKBQUFDgUFDisZExkrKysrKysrKysrKysrKysrKysrKysrKysrKysrKysrKysrKysrKysrKysrKysrKysrK//AABEIAO4A1AMBIgACEQEDEQH/xAAcAAEAAgMBAQEAAAAAAAAAAAAABQYDBAcBAgj/xABEEAABAwMDAgQDBQUGBAUFAAABAgMRAAQhBRIxBkETIlFhBzKBFCNCcZEVUqGxwSQzcrLR8ENiguElNFOSohc1RHOT/8QAFAEBAAAAAAAAAAAAAAAAAAAAAP/EABQRAQAAAAAAAAAAAAAAAAAAAAD/2gAMAwEAAhEDEQA/AO40pSgUpSgV5NfDzoSkqUQEpBJJ4AGSTXFtT63vLi6U9p7i1Ia3FFulG5KmGx53XU8jcqAkfMRxBBBDttKr/RfVTWoMBxEJcTAdbnKVf1Seyu/5girBQK8r2lB4K9pSgUpSg8qG6w1wWdo6/jckQ2DwpZwkfrk+wNTVc467uW0apYm9UoWoQtSfLKA8lQyvHAG3PafTdQR2ifEu4Q6E6iltKFHadiVJW2cAFSDJ2nJ9YyJiurg1y+7Des6m2G0JXaWWXHgB96qQQjdyUYGO4Cu0T1ACg9pSlApSlApSlApSlApSlApSlApSvKD4faC0lKhKVAgj1BwRXPWdJd0Va3LZsP2C8uogeOzEDclfLrYAPlUZHqc10WkUHENB1qzRrBurULatNsOKjygumArYDKWiuMkEJM8Aiu3pVPFVbq7pFNwEu2+1m6aSUoXtBStB5adRwtpXcHjkVV+kep1WqCl4FNu0vY82pW5yxWTCQoyS5brPyr/CMZAwHUa9r4aWFAFJBBEggyCDwQfSvugUpSgUpSgVxLr+5N9fOIb83glu1Z7jxXSC6sAH8O3aT6gdq6p1hrQs7N64xKE+QHutXlQPfJFc++GmiFV1KySLIElUfPcXAJdJPfYBsz+6k4mg6ToejNWrQaYQlCRkx3UeSSckn3qRrwV7QKUpQKUpQKUpQKUpQKUpQKUpQKUryg9pVY6j67s7JfhvOEuYltsb1JkSCoDjH1yPWo9HxT08g+d3BiPCUf8ALP8AGgu1VLrDplbixd2RDd42mIPyPt8lpwHBBEgHtP6a6fijp2JccAV8p8Jwz27AlP8A1Qa3kdfaecfaAn/Ehaf5poKh0v1Km0G9KVIsSva9bkKUuxeMzjbuLCjx6E4A4rqjTgUApJkEAgjgg5BrknWOu2SnhdWTw+0gFt1tTbnh3DR+ZDnkifRRqK0nr9Vk2WrQeOwtO9ht7cldsd2W1ECHGwJ2qCvzIoO5TXyXAOSP1rgjuvruDuv9Seb3f8G3bXCQO0+VAMjuV+5r5dY0cfO9eOLUI3bGD7CZEn8Pc8fSg7+FV7X59Tc27BJ0++uWTIEKQkDgQB4RKSPKcFMCasWkfE55KXW31trIbc8K42KUN4H3fiJQBIVzgCO9Bm+J2vhd0Gk+ZuxAcWkH5n1A+Cn32/MR3kjMVeuhdGNraNoc/vVy48e5ccO5U+sSE/SuP9JajbC7S7ePHY2suKO1SvEuFnBMTCU5VkD6Cuor+JOnggF1cmf+C92wfwUFvpVYZ6/sFQA/kwYKHAYPeCnA962GutLBRgXbOfVW3/NFBP0rTt9VYcEtvNLHqlaVfyPsaztXCFfKpKo9CD/Kgy0pSgUpSgUpSgUpSgUpSgUpSg4900EPX2pOOobWfEEb0pIELdTOQeAhI9cc1bGdKYUApFtarxAhlv5VQYBjiIMe9U3QlKS9qCTIUt9CSrBCQXH0GIwfMoGPQGpXV+p1sttItW/HffUW225O3ahIUVp2xuyUjBjC8iDQWD9ktObYtkeUbSFIQMcY8p9OMTIrUPTFsqSq0YEZJLTaR2jIj3xxjtitFrpXWXhL+oItgrPhsomCTMSkoIj/ABGsyfhQ2vN3d3VwTzuXzHuvcr6TQfS7LTWxn9nNKWRlf2dBUPmJHJ7nE9q1kappokbtPUB5iAlozEz50DbHmwKlmfhZpqRBZWqe5dcHv+FQH1ipJHQengR9ka+sk/qTNBX06vpYwly0bIVHlQj+aQDAxyK8GtWGVN3Fmnb3JTJJIOYTmcDirKeirDP9laz3gz+s18HoXT8A2rRA7GT/ADNBVBrljsTuetyobsBBIB9iW+DnGKxPazp6htWq0WgiCAylXpAHk7zmPTirsjo2wHFox/7Aa9R0fYgz9kYn3Qk/z/Ogp7et6Zs8PdZtxGCylCSnmPMiJnPaDFZNOvdLKo26XJSnYPDYSQrb5h23Cc8DFWpfRlgf/wARj0wgD+X5VqXPw+09czbhM/urWntHAVFBEs6BZkJKrO0J4WW2gB2+XYYAGR+lZ2+lbBwQbXYPVC3BzuH7wMc/qK1br4VMglVtcPsL7KBBgzMynar+NRb9hqun+bam+aAgnJWEJnb6LHM/8SP40EzcfCrT1CR4yQJOHJj6rBP8aqus9GNWbP2zTXn0OMltRSraISTtHyoTIzlJkEVfOkOoU3jCljEHapB+ZHcA8yFJyD3rF1FabLC/mBKFmIH4UgA++EjFBYtDv/tFsw9EeK2hcem5IVGfzreqv9AH/wAOtOMNJAjAgYGO3FWCgUpSgUpSgUpSgUpSgUpXlBxjRsXeohKiZXle7af71zABjJnie1T3QNmHdRuH1jNqyxbtpiNgUneoRP8AH0J9arOmZVqkAYc+YgEZddEd+2T7TV6+GjSZ1FwD575wfRCEAfzNBdaV7XkUCaTXtUPrvrJ6zvLRhpCCl0oLhVJKkqcDZSjOCJmc9qC+V5SvaBSlfDqwlJJ4AJP0zQfdKqfw/wCrzqKHlloNhtwJTCt0pUNyScCDVsoFDSlBzRDQtdYfabUEpuGS6E+ihKgYjICkuYn8cRFS+qqJ0+9KlEktOjJM8EDmMmOwqN6pE65ZQYhpe7iSFIeAiew8xNaerqCWNRkJMtuAFJnBCW9sxgzmO0mgt3w6/wDtttP7p/zK9KslV74ethOm2YHBaSf/AHeaP41YaBSlKBSlKBSlKBSvKUCaClYr18NtrWeEJUo/9In+lBxno9Cl/aXEFJ33DRBntLqlYHJhaTHofer58MEn7M+SZ3XdznvAXsE/RNUjoVj+wLQoiC+naPmI8NtomDuiJBnPerr8K1E2jsxIu7rjtLhP9aC5UpSgVHalobD62nHm0rUwrc2T+E4M++Ug57gVI0oFKUoFfLrYUCk5BBBHscGvqlBE9O9O29k2W7ZGxKlFRklRJ45UZgAAAdqlqUoFKUoOadbHbrFopIG7wVzPEbHh2BjBUM4yKitb1CbC4XEJUUDYEgZU6iBAkZBn9fSpDrNQOrpBOE2m4gDt94MwJ5I9Kg+pmttk4VbZK0QMmQUqAj23CR/hFB1jpZgt2Vqg5KGGknM8IA571KVhtEQhA9EpH6Cs1ApSlApSlApSlB5XteV7QeGtTWVRbvH0acP/AMTW2ajupDFpckf+i7/kNByrpWUaegTJNxGRjPhif+n27kd6uHwxuP8AzzRmUXr6vaFkFP8AX9Kq3TK0oskE4AcfCgT3G1ST/ilI4yQP0svw2XNxqfEm5So9z5kdz3yDQXulKUClKUClKUClKUClKUClKGg5VrSivWLrM7GEISn/ABeGe4gZURmZxUR1KQoWjcyHLwCSRmVJTODE/e+35dzs3j86rqCzMJLbZj/mQE9okjZPPYxBrGJcvdMbVkpdWoxCQIUlwQEmOEgY9CDQdnpSlApSlApSlApSlB5XoryvaDw1HdSKi0uSePBd/wAhrPqOpNMILj7iGkD8SyAPpPJ9hXO+rfibbrZdYtm3XlONrG4p2pAUCndB85HJ+WMcighullKFixtB8z1wZmBKBgHPyykngj8qtHQL6f2jqKBPm8F0SIwsKMH3Ej+FV7pdP/hjCtsnfcK/CSIcKSRPE4Bn1NSXRStmsvIJJ8WzQsehDZQgd+cqoOn0pSgUpSg1rK+bdCi0tCwlSkEpIMKSYUDHcGtmubarot3p1w5daePEYc8zrGSZ7+UZgcgplQyIIAqS0r4n2TifvSthQ5CklQ+ikAgg+8H2FBd6VRta+JtqhO2133Dy8NoShYBUcJkkAkT2TJqT+H+m3LNsftrqnH3nFOqClFWzeBCEyTAETtGASQKCzUpSgUpWO5d2oUo/hBP6CaDh2lvFdzeqgEuXS4IGfKpW0QrB8pPoMj1qT6bYJ1eySqCWmFr5J5DkGVZnzI5g1E9LthVskkAl1x1RmVH93ic/Kok9jWXSeo27PV1uXW+ENC33JzBKWlkwYJG5KuJOeI4DudK09L1Nm4QHGHEuIPdJn6HuD7HNblApSlApSlApSlBoazq7Nq0p59YQhAk9ye0ADKiSQIHrXO3euL3UHfC0lrw0Cd7rm0kfmcpRjhJlRmYEVGad0jd6s4L3Ul+G0QNiEphZb9EA/wB0k/vGVGScYrq1qwhhtCGEBLTY2hCRG0Aenf8A2aCiWvw6Lii/qFw5dLJyhK1BIAyAVfMQI4QE8nBqb6tt2WdLuvs7bbYLe0hICeSE5PMwfzqwFf4mzIJyn884/wBKrfxCUBpt0tM8IlJ4B8REkz6cn8qCE6PfUmxYO3yoQ75QckuLcIIn5iTAEYAJqL1Ursn7a/bBUlslp0EEKKSTE7hMr38mAFbQeTUl0HZKVaMLT50+GgeWJCwVFQkGQQYEnM9xNTyiN3hOiAsDcFZSpKgAZQeQZIIweOZoJ/QuoLe7QF27iV4kp4Un2Uk5SalK5LedCMq2OWjptlpggblECY+RW7xEDJ7nmK+mr/WrQKUSm8bT6EOExyBAS79SFUHWKVzfTfiy0TturdxhYmQk+IBHsQlf02+1Waw65sHSAm4SkngOBTRP5eIBPHagsJrix1lhgOs6taIuLtBUQtKUJUslR2hW2FQSRtUAZEdxns7TyVCUkKHqCD/KvHGUqIKkglJlJIBIPt6UHPuhOiyl83t0yhlYkMMJEBscbiJPmjA75JOTCei0pQKUpQKiurLjw7K6X+4w6r9EE96kX30oG5akpSOSogD9TXNuu+q03iFafppS+46IdcB+7QgET5jhU4BIkAT3gEKx02kC2txOwqSszJzvKlAgfhIG4T6EetWPoi2S7daq4tAWmWkEHIISVBQIVjhA9eaxaPb+E4yykkBtbaTMAFKUjO0GUzhXPcekVI/CAyxduOYL1ypWfQoRie+SfSg09Z6ec04m/wBL8iAJeYWZRskKJEHCRkZnaCSMAg9A6f1ZF3btvtyEuJnaeUnhSTHcEEfSsL1uUqkErQoEKQcggn+gkR3mqPb9PahYFatNeQ8wpwrUwsDcBEQJMEgBIlJSTzBPIdPpVV6K6yRfb0KbUy+387ap4kplJIBwRkEAiR6irVQKUpQKUpQYXnNsYwe/YfnWupJGWzIOY/0P9K+HrxQcKS35IwrBCsA/QzIg+1faWuPDJERKT2HOPSgxloKyJQruMgEnmRWyu0SttTbgCgsEKHqDg1jSsLOcKSAfcTwCP1rZZ4gkE+1BzhfwfYTJYuX2yQMnao4/5khKuPesL/R2rMlP2e8beSkgw6TMp4gOIcjtkKFdRrG8THliZHPpOf4UHLHb3V0LUldi09GCpEboMwPK5jn90YrTX12plwC/sXbdJMJUgKRAjaqEuJAWBM+VR7YxW3YdVMWWo6s6/vVvWyEpSnzHYgjlUJSPMmNxGSayXmvX+opH2exYSzOFXCUrzEHK/KDBIwlXpPNBJM6rbXSQlDzD8bVJQvbITO1YU27BAhWcYxWpq/S9soAGzSmQDvZ3NpKiQkCE45M/KYAPtVbsPh485cNpf+zlhRPiBpUQIV8ifDAndkQIEVm07o937bdt6bcuNixDYQVnyqdUNxCtkI4wTtPPHNBkb6GYbldtc3LC8lSYCuCSSS34atvIkzxWwzY6ozCWNR8ScEOKMjiIDqVjieCPTNVa66mvkguqWwgF5xkshtBLa2xLnlKZ2kqMyo5V2rE18Qb4fL9nJ7EskmZJ/CsA5PpQXZvV9bEJBYWZGSWTPaBBTH1FZhrWtHP9lAnv4c/l/eVBaK5qlyLi6Q54arFaQbVCSEPLbG5xCoUZJSSMlWSIiBUt1PqL6mmL3T/DFo42C6ooCloXMfebp8gBgwMEEmQRAfZ1jW9yUlVqN8bcIG71jJmMz6CKxOv608VJ+0ttlESlASkqnJABbJJ9gR/QaWnW+p3TX3Dlk+gzlJbKUEiD5SkFBIKhx39619eRqts5boecam4cDbcBCvMQkEq8mACqJHYUG2rp5DhSdQeuLte9HlJUlKJJG6TuMYPybZzUrb2jLKHEsjwN21O1sjMSseYrJ4HqP6VFHQdZKJS9bq580tk+/wDwpyPasTfS+trUAXmkpA/fb2yR2AancQefzzQSqGAhX2hYSjYy4uVYlXhpEyQARO6Pyrf+DrW3S29yYC1umRI+U7B/kIFQrXw+1B9Oy5vtqFSFoQtZgKMqASEJRn04+mD0XSNORbstsNTsaASArkxyTiCSZJ/Og3m2t0zxJg/n9awraIVztUeCODxyOBxXzqmt29qlBuHUt+KsIQDypSjAAAyec+lbzqCfcRxQc266UbK9ttQQhUlRQ8E8KGBKsclG6OJUhAro2n37b6A4ytLiDwpJBH/Y+1a93aJcSpC0JdbX8yFAKH6H3rnl9aK0e6bfYK/sbygl5GSE8JzgkqHKTyYKSTIoOqUr4ZdCkhSSClQBBHBByCK+6BSlKCF1jWG2GHVulPkEBK1BG5SpCE7lYBURAJqB6Y6rQ+oMrQu1uNoV4DhCipPAU2sYWnj3/PmverNa0h5opu3UPJlPlaWsqwfLlkyBJ5JArl90i2lP7OuXfu1h1ph6UQpMK8jwlIJ2Dyrgn1PFB3EqCgVJO05k+58v61slwp5+v8BUboWrNXtuh9qSlyQQQMKSSFJPukg5rfbV2P8AETH170GR25IIGBMge5/2K1VrWY5kSSJxiCOP0rO4Y545g/nOK1XRxJgD8UDseM88mgi29Ctw47cBoeK8QoucqSrAlJWYTwDA95rItRTO5UFP4iJCglR9oBycdoPpWd1oK8sQokiYmBySJntHtmqp1N11a2x2NpVdPkkltBJb3EbY3wcmRhsEzjFBPajriLS3eunkj7sQgGJUqCEJT6EzmO35V9/DfRlMWpceBD90svvTzuXkDkxjMTyTULo3S11ePt3OqhKEMkKYtE/KlQggqgkYInJJPeB5atPVnVLFg0HHyfNIQkAkqIEwP++AJNBxvV2fG/abyG5+zXofLZGVJhTT4JSflkBRI7Qah7nSW3bltvSluv8AiJSsJUNqmjgqCnDG4J7qgREZNXbpi5XZ2V3duT4iypW05Bcd8iEEd8wog8A9sio7TekSnSra/sXA5dMlbjm2SFpmC2QO7YGQBnzeogLn8ImFMpvrZ0y8zdkrOc70IIVJ53QTWLUUHSbpTiQr9n3apcgSLd9WCqOzSwMj1+grN0fdtruG7xn+6v2UoWAPlfZnbMeqAtM8fdpydwq+XDCVpUhYCkqBCknIIOCCKDnmpdMtuKD9qv7G+IUlbRIbWFZ4TjzbZkD8wqq5q99qLr9i1d26i41dNKS+yFFCkbk7goolGcEnHHyirBd6LdaWd1olV3YglSrcnc60CZIaJBUtPtJPtPmE/wBOa0xcteJbLKtpEt5StHEpWk57fNwexNBMuJTJJBCu8e2Z4zGa+FJIEiD/AAnufyNZG3Zkcxgz6x619Fv047j9ef8Afag9S5Mdj6/9vpWwMEVFatqDLDZduVJaQMbiT3MbQBlROIAE1WVfEqxUh1LbqitKFFEtupClBMpAUpEJzjzRQRen31tqGsKXcup22m4WjJkBWwgrcJIgwUhQTPASY8s10caswSEh9kqVgDxEyT7Ca5T8Nug7a6tEuXLy34JBZSooShUAeYpO7cUgGQQII5q9M/DrTUrbWm1TubIKSVuHIiJBVCogHM5zzQWFOeZCh3rBf2aXW1NPAKQsQe0+kEZBBzPY1mGZC+ex4rxSylQBEpIyf9/WgpmnvuaSsMvqU5YLMNPx/cKJwhwDhBzC+AfScX1Kp4rVuLdDiFIUkLbWClSFAEFJEEEHmqJ0TrqmL5/THk+GhsqNqFGVeGCSlO78SSnzJ7gAp/DQdGpSlBXLHovT21BSLZskcbtywPyCyQPpW7qHTdq8na7btEdiEhJHbyqTBSfcGs1s+IBnggGP0zW0FkEzQUF3o68sitWlXEoMn7O9kT7EiD/8Se6jXw11/wCCdmpWjrDgHzoTKfpuI7g8FQ4zmr9c37TakIccQhTp2tpUoArPMJB5PsKzrQCIIBHoc0HL1dYX91J06zBa3eVaklU+5JKUDn8JVFYz188yrwtUs1NhQKVOpQ5tk8eRQKViMnYsn25rqiUwIGB7VzbV2l6xfqtgpSbKyVDxT+N0cpB7EZHGBuIypJARvUWonUrhux0tyG1J8S4dTuSkjCSDwSACDtA8yikTgxfelukbexT9yiXCkJW6rK1R7/hT/wAoxWzoHTNrZgi2aSgqAClZUtQHG5aiSf1qTuUqKFBBhRSdpPYxg/rQZK5D11dG91Qscsae0HFJI8qn1FO1Kj6ELR9A5zVy+GOqu3Fg2blW59tTjTpPJU2opz7xGe9UbRrfdc6kt1TbaTevS64pKAPCJCRvM/hVgHiZgYoIfri4PhttIG4Mo8Zxfop9UJJ7ghKo9B4g9MQ/RfVLunvFbUrQsjxGiYSoDv8A8qwOD7QcVe9G1+xYF29euNvrulFJQ0PGR4CZDaSojZEGImIAqlnptV0/Om21wGVHAc2+SZ/4g8m323KPbOKC5dG6s0xeq8BxP2K8Djze4hAbWgS42oHDZyox6JTmrp051ii9un2WG1KZZSn+0cJUsnKUiOIyDOc4iCaL0/8AB1ZIVfPJSJnw2TJMRy4tOOMwn611fS9Nat20tMIS2hPCR78knkk9ycmg26qnUnRDVw4LhharW6Tw81AnIMLH4gY9j+YxVrpQcP1brTVbR77NcrtkKSUjeUCClWEuFUxtwSTAiDjFWdrpjWXRL2ottSQYZBIjt5kpbPEetS/xK6PRfMKWhI+0tJUWzjzgAktqMZSe3oc+s6Xwf6m+02vgOKl22CU5+YtkfdkzmRBSfdPvQVDqXp6+tXrZ++X+0bdhc7VEkeYbdqkrkAmRCiSJAEia6fZWFjeW7biGGXGliUy2kR2OIlKgQQe4IqbfYStKkrSFJUCFJIkEHkEVRekk/s++esFKUWnvvbYqPoPvEyeT3x+6SfmEhadB6et7NKk2zYbCyCrKlExgSVEnAwKlDXilRk1ruEqgoPpj+czQfSRuEKify4r5JIMGCDEf1r6SZMnB9R/WvTPfj8v69qD4W3HmTP5fyqqdf6CblCbi2xd2vnbjlQGSmO+YI9TjhRq1rSR8pkdxzWRopJkAboie8f6UGroGqJurdp9HDiQY5g8KGPQgilafSGlKt2VpWlDe955wIQZSlK1kpAMDtnjk15QZXAkkgecYB9MH1HcQfqKkIjkyO01Ga+l5th1VqW/F5R4s7JJEgx2iaomo3up2zAL9yl1y+U0ywhCQA2VkyvclsR8yEiZ5maCQH9v1wOCDb6a2obuxfUSlQ99sfQtz6VKWPxLsVuuNqWpnw1qRvcADaiDtkLBIAJBAKon6iq3cshKP2LpZ3uLn7ZcThAOHCf3lHCdoOAQPUj4656dt5sNMt2073lDe6YLgabTtVKuSSkLz/wAlB0bqPVk21q9cEiG0FQzyY8g+pIH1qK+G+lG3sWt4h16XnfXe5nMckDaPpUZ1e39pu7PTW8NJh9+CMNtEBCCOYVkdux/K9igVUOpOoXrfUtPZgfZrrxULMCfEAGzPbJH5yeYq31TviVpf2yzebt1J+02xQ6iIKkqT5hjsVJ3R9KCB0152yuNatWQN5Qu9t4zlxJChEchaR+f1qA6P6f067QLi91BL7rpC1o3hkpWpI3BZJ3qViNydoMYEVP6iLm8RYaxpYSt9LRQ4ydvnSs+YeZaR5FBWJByDOIPP9Ou7GHDesrevHH3VlCJaSgkkeGIWN0necBUcDIyHWWm9EtSJXYpKeCtxCj6TK1Ez71sXnxH01o7fH3//AK0LWPopI2n6GuZWmlKcSTbaM4QRgurfJ9RKVuNpMQP9RU3p3w81BUha7W0Sf/TbSox6EJCSf/6fWg3Na+MSEhQtrdRIB87qglIPrCZJH1B/nWfoi/1m7uG37gpatRJUkthAWCMBCTLnp5iY55retuntL0sF25cSt0Cd7ygtRjuhkCJx+FM+9YtO+J4ub5m2tbZxbaydzijtUEgfOEdkjElRB9BMUHRKUFKBXHeo7ZWj6q3etJi1uVEOeiS4ZdHoBIDo/JQxXYqr+rotNQRc2KloWpAT4iUmVNqOUK9lAifpmgnkrB4INUz4mK22/wBoT5XLNaHUL95CSggZ2qCoPb1qr3urXNvpVgzaulp7xxaurOwlKm1KQrBSobdwTkfhI5E1LdI9WXSr9zT9S8JLyUjYpsRuMBZBMwdyTIgDhQgEUF4t3SsIdG4BaEq2nEbgDBHrX2nnGD6f7/MVtbcRVN17ruwtXvCccUtxHzIbTugxMKVhMiOJkY9aC1AzzA96+gqMHj/f+tUFz4guvEGz0198cblqDaSOcEIXu4NfX/1BeA/tOmvog/gUpc+gEtpCic4ntQXpwlOeecgZwOKzNIHITBOTjP1rl2p9b31wAi2Y+woUP7507l7cDyt7ecxjcPcVLdGdN3CXUvO6k++hufuilSAorHK9zi5HcARkD8qC/wBKUoNLU7BLoG4Ttkgdifcd6pOraUb1ppL4cYcbWoIUhKkFCkKVkSPMkgIOCOAQcV0OvlbYIggEe9Bw3VtKLDijeIUqVSby2KgvcTtCnGjjdAklO2exJqyaDZN2iLrUjeJvClja0VSFIAmAreskEkoSBj+NXO96WYXuKU7FKJMgmJIgmDj6ce1Vw9HFCHGvBaU04QpYEkLUNpSSAQYEDgY2iKCF+FjyG03annkuuupQt9YCgtLqwQG/GI2qxtICT5STgVqpv7+y2rYfW+2Co+A6fFWEDMKnzbgCkHaZknBFTKrQltTbTOxthIhpMISmRjeANxPfvIyc1J6RoynXUrcbRtSoLKoByDuSEq2gmFQeAExIg0E90f1Ei/tUXDYKQqQQeykmFAH8Qng96q3UiVabqSdQTP2a7KWrwTO1SU7WlgRMADMe+MyL+lsAQkBI7AAD+Fc5RrqkOL0zXAlaHZS1clIQl1IggrE7UqkiFCAFDIHlKg+em79Gl3ztk6pKbS6Pj2jn4BugLQVcDMQeOO6hNc00v/aNQVp163bNpul+UpQ4F7wVFQWpBxuBjsOx9dm8tG7NSbDVkF2xKv7JdDBanJSVjgeoGIzG3CfrqrS0ab4N1pJlF00q1Gwh0FxQK2HEqJMq3J59hHuGfxdUjc5q7TaYJCvDaAgYmSyn0J9+3FV7VtUnyO6tc3Un5GELSCR6KUtIPphKu+Kj9PfslLCr1Oq3LycKTDSYJHmkqeLvf1TjkVP3HVBtkqNhYM2CTjxnUS6vbI8iTBX380qAB7UGDReglOJU/dhNha/MVLIS6QCTlO1IHI8y8+iciukfDx3TVNL/AGYkAIUEuEoWlZMSCouDeqexOP0rkthoWoaqsKJW6kq/8w6fu08SUDAMAnDYjsSOa6cdUsNEtwwklaxBUlG1Tq1GBvcMhKZxlRAgQOIoL1VT6r66YtJbR9/c8JZQeDyN6gCEYMxyewNVS71PU9QkIBsmN2NoWHFJPGfmXicJ2Aeqql9D+HaGUhQy4ZKnFwVEmYgRCRBzyTAk0EfoHU940X3L1YcLu3w2E7Qlo+6uRMpG0bjiZzXmnaesJdatSLIvStx1pKQUqklILiitSpVAyeCqIq0sdIgfMsHvhIie+CTH0rfZ6fQmBuVt/dhMcz6fyoONaSh+9sL9sb3bm3uGXgBK1FSiWXM94CFHH7vvU+bPULy9tLu6aat025mEK+8gEKKVAEyTBgSIBV61039itJ8QtIQ0p0pLqkJCVL28biBJ5OT61tKsmyIKEx+VBS7jW3HTKFlaAcFOR7KIEEYV3kCO5FQVlDO/wkFHiLWtaUtr8yl+YhRI3EArEgQB6ZrqLNk2lOxKEhOcRjPNfNnp7bRUUJgq5yT3JgTwJJMDFBzl64x95uQgylQVKiULBxPtOJzXmnWshJQlLaUCeCkJiYggfNECII54Ik9OcZSrCgD+YBqPuNAYXkognukqR/lI9TQUZ5ore27W5ZJUpS1hafD80FWc7ZWOxjtBq3dItENKUTuBUoAxEhBKQfcQMHuK+rfpdpGApwozKFEEGfUxu9omptCQBAwB2oPaUpQKUpQKUpQebR6V7SlAqN17Q2bxotXCApJ4PCkn1SrlJqSpQcl1PT7jTGyzcIOo6aRBCvnbg8yT93AkgyE4wW+8Tb9IWb6FO6TdlT7Sg63bPbCQpCtwCkmCQSICjIM8nNdvIqn678N7O4UVgKYWr5i0QAefwKBQDmZABoKp1Jrl1c6Y09ZB5t0vFu7CNxcbUkEKSCnzJTu2yU5Aj3qtaK/YpcK12t9fOoICg74ZAIEiUIUsr5Pz+2K7N0l003YMeC0pa5WVqUuJUpUAmAABgAQBU1FBzI3OsagkoZaTp9uoRuMpWEnuDhfy/upTnvVj6a6BtbQhwhT73Jdd8x3dykcJJk5yferXSgxN26UkkAAnk1lpSgUpSgUpSgUpSgUpSgUpSgUpSg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127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41663"/>
            <a:ext cx="4256088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412875"/>
            <a:ext cx="20193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 descr="https://encrypted-tbn0.gstatic.com/images?q=tbn:ANd9GcS05RAy0Obw5Xhp2HSsJv4dLJtPwNiqHIXxjZBsZzvMdFb1iAa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73063"/>
            <a:ext cx="2006600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92113"/>
            <a:ext cx="2081212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04056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66"/>
                </a:solidFill>
                <a:latin typeface="Comic Sans MS" pitchFamily="66" charset="0"/>
                <a:cs typeface="Arial"/>
              </a:rPr>
              <a:t>В</a:t>
            </a:r>
            <a:r>
              <a:rPr lang="uk-UA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66"/>
                </a:solidFill>
                <a:latin typeface="Comic Sans MS" pitchFamily="66" charset="0"/>
                <a:cs typeface="Arial"/>
              </a:rPr>
              <a:t>іруси</a:t>
            </a:r>
            <a:endParaRPr lang="ru-RU" sz="6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3" name="Объект 2"/>
          <p:cNvSpPr>
            <a:spLocks noGrp="1"/>
          </p:cNvSpPr>
          <p:nvPr>
            <p:ph idx="1"/>
          </p:nvPr>
        </p:nvSpPr>
        <p:spPr>
          <a:xfrm>
            <a:off x="395288" y="2133600"/>
            <a:ext cx="8229600" cy="4525963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Що ви знаєте про людські віруси?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Як може людина заразитися вірусом?</a:t>
            </a:r>
            <a:endParaRPr lang="ru-RU" sz="2400" dirty="0" smtClean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Що робити, коли людина заразилася вірусом?</a:t>
            </a:r>
            <a:endParaRPr lang="ru-RU" sz="2400" dirty="0" smtClean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До чого призводить діяльність вірусів в організмі?</a:t>
            </a:r>
            <a:endParaRPr lang="ru-RU" sz="2400" dirty="0" smtClean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Профілактика зараження вірусом.</a:t>
            </a:r>
            <a:endParaRPr lang="ru-RU" sz="2400" dirty="0" smtClean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  <a:p>
            <a:pPr marL="109537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800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dirty="0" smtClean="0">
                <a:solidFill>
                  <a:srgbClr val="006666"/>
                </a:solidFill>
                <a:latin typeface="Comic Sans MS" pitchFamily="66" charset="0"/>
              </a:rPr>
              <a:t> </a:t>
            </a:r>
            <a:r>
              <a:rPr lang="uk-UA" sz="44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Як ви думаєте, </a:t>
            </a:r>
            <a:r>
              <a:rPr lang="en-US" sz="44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</a:br>
            <a:r>
              <a:rPr lang="uk-UA" sz="44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для чого людина заразила комп’ютер вірусами?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420938"/>
            <a:ext cx="8929688" cy="3816350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009999"/>
                </a:solidFill>
                <a:latin typeface="Arial" charset="0"/>
                <a:cs typeface="Arial" charset="0"/>
              </a:rPr>
              <a:t>Створення вірусу є бізнесом</a:t>
            </a:r>
            <a:endParaRPr lang="en-US" b="1" smtClean="0">
              <a:solidFill>
                <a:srgbClr val="009999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uk-UA" b="1" smtClean="0">
                <a:solidFill>
                  <a:srgbClr val="009999"/>
                </a:solidFill>
                <a:latin typeface="Arial" charset="0"/>
                <a:cs typeface="Arial" charset="0"/>
              </a:rPr>
              <a:t>Для декого – це хобі</a:t>
            </a:r>
            <a:endParaRPr lang="en-US" b="1" smtClean="0">
              <a:solidFill>
                <a:srgbClr val="009999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uk-UA" b="1" smtClean="0">
                <a:solidFill>
                  <a:srgbClr val="009999"/>
                </a:solidFill>
                <a:latin typeface="Arial" charset="0"/>
                <a:cs typeface="Arial" charset="0"/>
              </a:rPr>
              <a:t>Іноді, створення вірусів – спосіб показати свою зухвалість і незалежність</a:t>
            </a:r>
          </a:p>
          <a:p>
            <a:pPr eaLnBrk="1" hangingPunct="1"/>
            <a:r>
              <a:rPr lang="uk-UA" b="1" smtClean="0">
                <a:solidFill>
                  <a:srgbClr val="009999"/>
                </a:solidFill>
                <a:latin typeface="Arial" charset="0"/>
                <a:cs typeface="Arial" charset="0"/>
              </a:rPr>
              <a:t>Але, потрібно пам’ятати, що віруси – це також стаття кримінального кодексу</a:t>
            </a:r>
            <a:endParaRPr lang="ru-RU" smtClean="0">
              <a:solidFill>
                <a:srgbClr val="0099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1936750"/>
            <a:ext cx="33559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928688" y="142875"/>
            <a:ext cx="75723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3200" b="1">
                <a:solidFill>
                  <a:srgbClr val="009999"/>
                </a:solidFill>
                <a:cs typeface="Arial" charset="0"/>
              </a:rPr>
              <a:t>На цьому уроці ми познайомимося з такими поняттями:</a:t>
            </a:r>
            <a:endParaRPr lang="ru-RU" sz="3200" b="1">
              <a:solidFill>
                <a:srgbClr val="009999"/>
              </a:solidFill>
              <a:cs typeface="Arial" charset="0"/>
            </a:endParaRP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307975" y="2095500"/>
            <a:ext cx="836771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uk-UA" sz="3000" b="1">
                <a:solidFill>
                  <a:srgbClr val="006666"/>
                </a:solidFill>
                <a:cs typeface="Arial" charset="0"/>
              </a:rPr>
              <a:t>Що таке комп’ютерний вірус?</a:t>
            </a:r>
            <a:endParaRPr lang="ru-RU" sz="3000" b="1">
              <a:solidFill>
                <a:srgbClr val="006666"/>
              </a:solidFill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3000" b="1">
                <a:solidFill>
                  <a:srgbClr val="006666"/>
                </a:solidFill>
                <a:cs typeface="Arial" charset="0"/>
              </a:rPr>
              <a:t>Ознаки зараження вірусом</a:t>
            </a:r>
            <a:endParaRPr lang="ru-RU" sz="3000" b="1">
              <a:solidFill>
                <a:srgbClr val="006666"/>
              </a:solidFill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3000" b="1">
                <a:solidFill>
                  <a:srgbClr val="006666"/>
                </a:solidFill>
                <a:cs typeface="Arial" charset="0"/>
              </a:rPr>
              <a:t>Шкідливі дії вірусів</a:t>
            </a:r>
            <a:endParaRPr lang="ru-RU" sz="3000" b="1">
              <a:solidFill>
                <a:srgbClr val="006666"/>
              </a:solidFill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3000" b="1">
                <a:solidFill>
                  <a:srgbClr val="006666"/>
                </a:solidFill>
                <a:cs typeface="Arial" charset="0"/>
              </a:rPr>
              <a:t>Історія виникнення вірусів</a:t>
            </a:r>
            <a:endParaRPr lang="ru-RU" sz="3000" b="1">
              <a:solidFill>
                <a:srgbClr val="006666"/>
              </a:solidFill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3000" b="1">
                <a:solidFill>
                  <a:srgbClr val="006666"/>
                </a:solidFill>
                <a:cs typeface="Arial" charset="0"/>
              </a:rPr>
              <a:t>Класифікація вірусів</a:t>
            </a:r>
            <a:endParaRPr lang="ru-RU" sz="3000" b="1">
              <a:solidFill>
                <a:srgbClr val="006666"/>
              </a:solidFill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3000" b="1">
                <a:solidFill>
                  <a:srgbClr val="006666"/>
                </a:solidFill>
                <a:cs typeface="Arial" charset="0"/>
              </a:rPr>
              <a:t>Типи антивірусних програм</a:t>
            </a:r>
            <a:endParaRPr lang="ru-RU" sz="3000" b="1">
              <a:solidFill>
                <a:srgbClr val="006666"/>
              </a:solidFill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3000" b="1">
                <a:solidFill>
                  <a:srgbClr val="006666"/>
                </a:solidFill>
                <a:cs typeface="Arial" charset="0"/>
              </a:rPr>
              <a:t>Як зменшити ризик зараження вірусом?</a:t>
            </a:r>
            <a:endParaRPr lang="ru-RU" sz="3000" b="1">
              <a:solidFill>
                <a:srgbClr val="006666"/>
              </a:solidFill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uk-UA" sz="2000" b="1">
              <a:solidFill>
                <a:srgbClr val="009999"/>
              </a:solidFill>
              <a:cs typeface="Arial" charset="0"/>
            </a:endParaRPr>
          </a:p>
        </p:txBody>
      </p:sp>
      <p:sp>
        <p:nvSpPr>
          <p:cNvPr id="14341" name="AutoShape 10" descr="data:image/jpeg;base64,/9j/4AAQSkZJRgABAQAAAQABAAD/2wCEAAkGBxMTEhQUExQWFRQXGSAZFhcYFx8cHxscFBoWGx0XISAdHSgiICAnGxoYIjYhJSkrMi4uGCAzODYsNygtLi0BCgoKDg0OGxAQGzAkHyUsLCwvLCwsLDQsLDcsLCwsLCwsLDQsLCwtLCwvLCw0LCwsLCwsNCw3LCwsLCwsLCwsLP/AABEIALsAuwMBIgACEQEDEQH/xAAcAAEAAgMBAQEAAAAAAAAAAAAABQYBBAcDAgj/xAA+EAACAQIEBAQDBgUCBQUAAAABAgMAEQQFEiEGEzFBIjJRYQdxgRQjQlKRoXKCscHwYpIVMzRj0RckU6LC/8QAGAEBAQEBAQAAAAAAAAAAAAAAAAECAwT/xAAlEQACAgEEAQQDAQAAAAAAAAAAAQIRIQMSMUFREyJhcTKR8AT/2gAMAwEAAhEDEQA/AO41g15YvFLGhdzZR12v7WAG5N9rCvD/AIpFyTMG8ABvtvdTYrY76r7W9aA2olIUAm5A3Pr715yYlQ6xm+pgSNjay2vv0HUV45fmKy6hZkdCNaMLEatwfkd9x6H0rcoQya18HMzglkKbkAHuASA316173pQpmlfEkgUXYgD1JtWvmWYpBC8zk8tBqYgX29dqA2gwPQ1mtNsdEiK5ZVWQqFJ2uZLBfqdq270BmlKUApSlAKUpQClKUApSlAKUpQClKUBpZvgzLEVU2cEMhPTUhDC/tcWPzrn8OT48DELC+rmMTJFM+6NcFWU263HXo1uxq+Z5jzFESg1St4Yl/M5G1/YdSfQGueYbMJ5sTJPFEzrhQVkmeUpuu7Kt/CQbEsvQeG+4rnPk5alWifyrLZ8DNLO7STxS2V1ALNHoZ2RgN2ZbyOCO23vVqwWYxSgmKRHt10kEi/qOo+tcqzX4qtDoVl0OyhjHfUVv0Gw3Nu1e2EzXNZx9sTBNZBZdT8uWRepAQruL2I1fpvUjLwjMJ9JOjq7RgkHuOn1rVzjFvFDJIicx1UlUBsWI7b1UeGOP0nBBOsr5xo0Sx/xxb3tv4kP8oqlcVZ5icwxE2EimV8IrWeSJT4tXSMEXuALXsd/2rTkkjcppKyWzPjj/AIpA2Gw2HUkj755T4Yj20gbu4Iv2At1r4wHDpaJExMuImJGmxkOkatvKPDYCtjAZTHg1jEcZI0MCwBsSoWy+xb/82qz53lMpwM4issxiNgTbe1yt+21xf61yzNnn902VrCwwOYsPFJKoF2iPiKOYGGojV4XCkre3rsau2Ax85eOKTlhxcva/3iAWDoOx1Wup6X6mqBkOObXz0h576QsMrty4o4GVSI0VQbm972G9hc9Kl81zTGvGLQRc5Tqgkjk8j9LlXQXUgkEA7itRaXZuMlHsvrY2MOIzIgkIuELDUR6gXua2K57wxw5FM2rEi+IikEhutnZkPhmMh3ZSV2C2UdLbV0EV1Ts7xdmaUpVNClKUApSlAKUpQClKUApSlAR+c5bz0CiSSJgbh47ahsQbagR0JqMl4VVcvbBQOUBUgO3iJLHUxboW1G9997mrE3tWEBsL9e9SiUU/hHgYYWaTEzOkuIcBbqmlUAP4QSTc7XN+1XKleWIxCxqXdgqqLlibACiSQSSVI5z8RnwU0TTJ/wBVG4ihliYB+cWUKnqygm522tUJkski4l4ZEjixbDUFO0OKA6SA9UckG7C/a4Na3Fk2DkzOBY4mjChpJSfAC8pVVcC91IAck7XuKl+OMJHNlxl5luXeSKQ7NG432I7G1re4rjJ26PNNpui88OyK6GxIdW0yIw8SHroIHtax6Eb1VON458ZNicKJzBh4kTWBaziW7PzCei6RbYjqb1OZDgJMVhcNPI7wYrlgPJGRdhbysGUg777i4N7WuapPEGVzy4rG4VpkWTE4RGkcKbMcMW1hVv8AiBGxO1+9b6wdHwqNvip8RhDB9mTnIY2tCvW0QDahbzC1hYC/cXr1yLiYYmOYYYhmJBidl/5QdwrawNiEB1A7XAN+lVbC57KctwWIwELvPhXKyxeJyqvG66wNzyySCLbArat3gLh0iOZ8Ss2Fw+KhWCXnt4psRIzfeKtrgeL8XW5qKCRFBI2MB8Q45szwkEMpEEb8ppXbxYgybA202061XpbzDtXaBXBsBwlHCMRPmEsDYGN3KGFdLSSsOWVA6ixGyX8xrsHCuYPLhouarJMEXmK1tVyNmNvXr87jtW0dIkzSlK0bFKUoBSlKAUpSgFKUoBSlKAUpWDQC9RfEuXxz4aSOa4S2olTYjR4gbj3HSt7DYYIXILHU2o3Ym2wFhfoNulRfFuSvjMO0CzGHUQSwF9gb6eo/rUfBHwfnjmGPMpRGGK6VH33m0+E7ium4GSHFwyYaa5RwA3bqNiD6i1cr4jwYw2ZlBI0ikf8AMYW1EbG3Yi4terTlMjsLAagwsRe3UeteWeGmeDV9rUvg7fksaxxJGpLaRa56n3NUr4kIYMRhccqsRA33lt9UbbSL+m9u9qmeHZmVEDG9lAJPsOtfWIw+IxeH5iOulxdIXQFWX8N28ysw3vuBfpXZPdHB6U90cHMZchaPE8iGbl4dVfFwTI4SQQSXYpE34gp3ZG/Kp2vX1jJ8TEgZ8yx0UwYHTNh9aiFidMzabi1gSTf22tUzgoIxD9mxGHbEYG50gby4VhcMgtuVBv5dx7jpKtjcKOZqzeUBkCOrInM0qXIBJjufOwva5qqSZYzT4Od8VZrPKHkxc5lkiQNCnL5aqZCwSUJcklkANz0varPwjmOLy+eLC44DWYl+ztc2dSfFGzeo269Db1rU4dyrB5ljYosHCVwODYSzyPcvPIdkQkm+kaOh7A7V1Xi7huLH4cwyeFuscg8yMOjD+47im3suy8kthcSJFDL09D1BHUH3r2rlWRcTT4Gb7JjriYeR9gmJQbAqSbBwLf0PaumYDHRyglGDW2I7qbA2I6g2PetKVmoyvD5NmlaOa5mkAUve7HSiqLszHfSB32BPsBeobMM2x4QtFhoUBtpaWYk3JsBoRDcn+KrZpySLKDX1XOcvzSTD4lGxLLrkFiGcB2vbYADSADeyXvua6Bhpw6hl6H126dqkZWZhNSPalKVo2KUpQClKUB8yA2Nuttr+tfMAYKNRBawuQLAnuQPnXpSgFeOLQsjgNpJUgN6Eg+L6da+2U3G+3paofi/GxR4WUTE2dSgCmzEsD5fcDe/a1RsjdKz89/EfKGieIti0xM+oi0Y8oABB69Lg+wrY4XyqeVxrmMYv5Ubp/wCTUDgWBbUCxS2mPXa4jX2G1yfSui8LYJQVa2/+b15pypUeLVlSo6dlOEHLsLnw2uep2tVdy3jAwYeONgmsQRvCC1uanLXVYn8QIYf7alsdjzDg5GTeQrojHq8ngQf7iKqHDvDUWPxshlXXhcGi4aFWGzuFsz/S3710XVHVcJItWRQRYxJ5YW2aYlDa2zKhII+d698VwHhZ1tig0p/jZR+gP71CfBmTQmLwreaCci++6nwg79d1NdHrUYp5OkYRfu7KJh8iOTxk4KzwM4LQSebU1hdJAP2e49xVuyjMkxEQkS46hlYWZWXZkYdiDW21QmVyKMXiApGmVEmFu7DXE5/RI/1rZ04ZtcQ5FDjIWhnTUpGx7qezKexHrXMcXgcwyk3bmYvDDyTRXE0Y7KwF9Q+YI9hXYaUcUySimcrg43whlSR5zLJbQisACl7a9gBudrk+lqs+L4iV4GKuEAG5FibHsB+Y9Bsd+xrX46+HeHx41raDErusqjqfRwPMP3qkZdPJgsXFHi0EOJHhjm5fMimX8K9QQ2q9iu4LHbeuTUk+ThKM4vnB8YSeKfGKk0Eqkgsjz6gGItcWcW276bEV2LJiphjKpoGkWX0rIgWVIzLGurZtLAHQ1txf1HStsCtwhtOunp7ezNKUrZ0FKUoBSlKAUryh1b6rdfDb09/frXrQCqV8SuF48VFzneRWhRgFUizayu1mB3uALi3WrrUZxFlpxOHkhV+WXHmte1iD0+lSStGZK1R+ZMpj5TNDJtLGxW3Xp0sbdLfrVxy7ECIly1lA6/p17WFqgeOchXBYhmin5pjKpIjW120g6/D87b71u5Nl64xxGxPLC6yASNWo2APsOv1ry6iPFqxvJv51xSzKzRvdYVuCDcGWUFUGx/CpY/zD0q/fDqUQYOBN7ldTX6lpDqJPvvVUm4bw6R8kLpjveynv/n9q38jzNbMgJtE2gE9wFBB+gNvpWVOjEdXbwb2R2w2c4jssrLc3204hbpt7SIwv/wBwV0efEBetc44YgTFGaabzTqqroNikaHUgB/OG8Wr1NTWcSvDIilmeKTwqWNyj9hfure/Qj3rupYPVGdRtEric+VT1rWyfGLJjiqKAI8OS1hYXlkUj26ox/WqPn+NSAa5XCL21Hr7D1Pyq0/DDBSGOXFygq2IK8tT1EUYOi47ElnP1FZ05SlL4MaWpOcs8F4pSleg9Yr4aMGxIBI3G3SvulAYtWawaj5cxYm0UbSH83lX/AHHr9AaFSskaVUuIMxeEgvi2jkPlhgg5p32uy2LEX7+GpLIc651lcqXK60ZbhZE6agDuCDsyncG3rUsrg0rJusVX834j0O0UKh5QpYBjpva9wlx94y2JKg+nS9MgzRJJmQOruYkl1JcAq5YC6EnSwK/uKWNjqyw0pSqZFKVrrixzDHZrgA3tsb+h7mgNilKUBVM04Awc8ss0iM0kgN7uStyoXVp6dh+lcfl4dzDKAZ3iH2e+k6W5hQepNh4Ce/av0XXzLGGBVgCCLEHoQe1ZcUzEoJqj81Yp3lOpMQyod9PUi++xvvWzls4hAUN73J3JPUn/ADtXTsy+FGFckwSy4e5voXSyC/YKw2HsDWlD8Hor/e4ud17qoSO/1AvXH0nwed/528dFAfM+STLDiTC48SpcMjN106CL7n0PeuicLcRpmMHLnTQ9tMsZuGRhbffcdiD8qseRcC4HCNqihBf87ku23u16rHH+E+y4tMao+6mAjxB7Ky20P8iNif8ASvqauxxRfTcImhjFjbMIYsZA86wanR1gaRiNtIcID331AWNh0roMedgKGaCWKK4Gt1AC36Ei91HuRt3rQwGeQtG12CEpYyLYm1iA17HofmL154c4hnLG0yxgwzLe3MBCsJFHS5RhcetxWovGDcGqwWy9ZqPyNHWCMSCzAWte5A30g+4W1/epCup3FL0qv57mUhkGGw+0rC7ydeWre35juRfoBc9gY3RqMXJ0jalx0TYkYcuC2guU79QN+3Q9DXjxBip1aGOLSiStoaY7lCbaVVbWJbcAnYG2xvWzk2Tph123Y+Ziep/v8zUbLhhzJsJITy51MkLd1a/jUH1VtMg+Z9KG1tvHRKZZlEcIOkXcm7u27MfUnuags6wzQyXQAan5kB6ATnZoWPZZRt8ye9qsGTYppIVMgAkHhkA/Ops37i/1r7zLArPE8b+Vxa46g9mB7EGxB7EClYwZ3NSyUjMsHFKJCzpDHM6NDJIbFVBDyou33cnMDG1+4/LapXhwQCRY4iQVBcnQVDJ5RYsLuL/i36V7cNSbsklizEl1IuFmiIEhHoGBjkA/1E969eKcTyXwkw689Yj7riCEI+jFW/lqV2dHJ/gWEVmsCs1o4CsaazSgFKUoBSlDQClVmXjSATSRBZG5Z0u6rcBgLkWvc29hXjjuN4VKqtwzeXWDcn0CDxsfp9azvXkxvj5LWxqvZswxXLjjUvGJAXlFtK6Q3QnzXO3h23qDnTMcQbLEAOmvE+FfmIUJuP4zUll/DmMDCSbHszAWCJEqoB8rmpd9EbcsUVrJeBvu8Yjk81ZboYpGUAMFZkABsCRe49Wq+ZDgmjVtQsXYHTe+kKiIBfubLf61u4LCLGulb9SSSbkk9ST619zSaRexPsBc1VFIsYJHpavKXEqvUgb2NyBba/8AnzrUfGSnyQntu7BRvf0ufpWnhcql1s7yKl9zy03v1J1NftYdO1Wzqo+SZilDC46fIj+v9aruYnk4uOdSDHMeVLbezqDpN/cDTb1VfU1LxxxsNJJN9wGY3IW24F+nT9ajc3QOGw0Mceo3bUw8KstjrsLEkMV6Eb9+tGahhk8sgJIBBI6gGovibDM0JeMXlhIliHq0e5T+ZdS/zVXctyZ3gSfDysJiDqV9IB9Vui+EgjY+IeoNXDAiTlqJSpkt4ioIBPqAaciSUXhkNg8YqzRyoRycYoI9pQux+bIAPnGPWrCKqn2HmR4vB+V425kB/KH8cbj5SBh/LWpgM6x0kaiPDvqGzGQcsKw6i7bkX7qDUujXp7uH/dHvxCWgllmjGpjH9oSO+nU+GBWRb2PniZB0/AD2rbyrLHmkTFYmxYC8SA3VLjYj6Hr1J322AxDlExdZ8bMDywxWKMaUGtSrFid22JHYe1SHC+r7NFqIOx0kMG8Fzo3Gx8NqIN0sfRLClKVo4ilKUApSlAKwaXr5eQAXJAHubUBxriHKpcJmrabmHFkyL6BgBqHse/vet7gXJ5YM4ldo7xywkq5306SvhBPTcn9RV2zPEYfET4ZFkjdlZ3IV1YgKjDex2F2FfWYytFPG0Zis0bI5kkChbEFWt1O+rYfrXLZUrOC06nuLFSoKDOCnimeJomNhLF5UP5XNzb+LptvappJAQCCCDuCNwQe9dTsmfdKxes0KKw1ZpQELNHqmaNWIcqGlcdVQkhY1P4b2Y/QnvULj8KMuMc0UrsPCkkbsp1opYs48N+YNTvsfEQR32n8xygtJzoZOVNp0FralZQSQGW4vYkkG4IuajE4YklljkxkiTLE2qNFQgFx5ZGuTuOyja+/pbLR1jJd/o2eFCAJl9JpBb5O1T9UbLMw5csrdQZpL/wC8j+1WmHOIWHnA+dItGtTTlzRFcR4pcNiYMSwbQVeKQqpIFxrQtYG3iBAP+qtccWSTbYTDNJ6yPeOMfzFbttv4QfnU5jc4hjTWzDTcDbc+IgDb5mtLPM3wwikSVvA6shsbE6gQVW25O/bej+yRXmNlIxebNjHKL/75lB1RxHl4ZCO8jknVv+G5+XpbuC5pGM4kCKVMYKpfQp5a3Vb9un61rZQmIMKxYbDphoFGlOaN9IA8Wgbn+Yip3IcoGHRgWMkjtrkkIALHYDYdAAAAPQVEjWpJVRJ0pStnnFKUoBSlKA/NfHPxIzYzSIdeEQMQqBLHTfa7G9zbuDb0rn+MzSeU3lmkf+J2P9TX7GxWUwSgiSNXB6hhcfoahpPh9lZH/Q4f6Rgf0qIyvk/LGQZvLhJlmhNnX9CO6n2Iq8T/ABTLqjNh1aRTvcAqRtcXO4vv9bV1yX4R5QxucLb5SyAfoGrUm+DGVEiySqB+ESm373P71HFPkkoKXJyLH/EKRWZsCz4VZLGSLwsmo6gzKLWsdiduvzrHD3xLzGBCoxK6b7CSPXa9ybdxv2rsifB3KAN8OxPqZpP7MBWJPg9lf4Y5Y97+GZ+1/wAxPqaVXBdtLBScp+NGKjmEeJiiljIGl0PLPe7m5I39NunvXUcHxpBIqNpkUvbSmm7WJ0g7epvt1NjVb/8ARjL9YYviWC7BTItgB22j1fvV0ybIMPhdXJSxbzMSWY2vYamJNhc2HamSVI2MHmkUp0o41WvpIKtb10tY297Vu1i1ZrRsUpXkZfEF3uQT022t1P1oClx8NYpSyjkkF2YOXYX1uzbqF6gH83atgcL4k9Z4B8oGP9ZqjsRmD4zMOSkjpHHJZWjP/wAQu59LliBvfZferiuP0HTPZT2f8LAd7/hNuxrCSZ6pampFJWV2HhiWUJzcQjRBgxCRMrExtcC7SMB4h6dqlU4WjWMqkkqy9RPcGQH2JBFv9Nre1bXDUwfDRODcMCwI7hmJB/Q1KVUkcp6k3hsq+MzLF4NGeZPtcK7mSJQsiKOpdL2YAXOpLfw96skMwZQym4YAg+oIuKTxBlZT0IIP1Fq5znPFUEOVmDngYjlGLSp8a6dSFjp3W2k77Wqt0ZjHdhHSVa9Zqg/BjCSR4F9YIR5maEEnyFIwWF9wDIHP1J71fqIkltdClKVTIpSlAKUpQClKUApSlAKUpQClKUArDDrWaUBzz4YcMYvCyYh8WRe5VLEHVd2dpdulyehroLoCLEAg9Qa+Zp1QFmYKo6liAB9TUDhOOculkMaYyAsP+4AD8idj9KiVGpScnbJ+KMKAFAAHQDoK+6p2cfE7K8OpJxSSG9tMR1n/AOtamQfFjLsVII9bRMxsvNGlWJ6DV0ufQ1SUy+VBS8IYNpmnaBTIx1Md7EgWuR0JtU4DSgTa4MIoAsBYDoBX1SlCClKUApSlAKUpQClKUApSlAKUpQClKUApSlAUD4mcCS5kqhJymk3VbnSelwR39b9q5Ljfgxma+VYpB20vbp7EV+maVKNbr5R+TsT8NM1Qb4R7D0Kn67H+tQGZ5dPC2iaJo2O4BW1/l6/Sv2faozM8lw8o+8iRvmKFW1n51yn4tZjh4VgjaOQLYK7oWawFrebf5kV1f4UZ/muM1yYyNVw+n7t+XoZmv2F91t3tVvy3hvCQ+KPDxK3qEF9vc1LgURJPJkUpSqZ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395288" y="1700213"/>
            <a:ext cx="81057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2800" b="1">
                <a:solidFill>
                  <a:schemeClr val="accent2"/>
                </a:solidFill>
                <a:latin typeface="Comic Sans MS" pitchFamily="66" charset="0"/>
              </a:rPr>
              <a:t>Комп'ютерний вірус</a:t>
            </a:r>
            <a:r>
              <a:rPr lang="uk-UA" sz="2800" b="1">
                <a:latin typeface="Comic Sans MS" pitchFamily="66" charset="0"/>
              </a:rPr>
              <a:t> – </a:t>
            </a:r>
            <a:r>
              <a:rPr lang="uk-UA" sz="2800" b="1">
                <a:solidFill>
                  <a:srgbClr val="009999"/>
                </a:solidFill>
                <a:cs typeface="Arial" charset="0"/>
              </a:rPr>
              <a:t>це програма, яка маскує своє перебування на комп'ютері, виконує небажані дії без відома користувача і</a:t>
            </a:r>
            <a:r>
              <a:rPr lang="en-US" sz="2800" b="1">
                <a:solidFill>
                  <a:srgbClr val="009999"/>
                </a:solidFill>
                <a:cs typeface="Arial" charset="0"/>
              </a:rPr>
              <a:t> </a:t>
            </a:r>
            <a:r>
              <a:rPr lang="uk-UA" sz="2800" b="1">
                <a:solidFill>
                  <a:srgbClr val="009999"/>
                </a:solidFill>
                <a:cs typeface="Arial" charset="0"/>
              </a:rPr>
              <a:t>має властивість розповсюджуватися без керування людиною.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143375"/>
            <a:ext cx="315595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266700"/>
            <a:ext cx="1414462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52963"/>
            <a:ext cx="1724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292600"/>
            <a:ext cx="17462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075" y="333375"/>
            <a:ext cx="8229600" cy="1068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rgbClr val="009999"/>
                </a:solidFill>
                <a:effectLst/>
                <a:latin typeface="Comic Sans MS" pitchFamily="66" charset="0"/>
              </a:rPr>
              <a:t>Що таке комп’ютерний вірус</a:t>
            </a:r>
            <a:r>
              <a:rPr lang="uk-UA" sz="4000" dirty="0" smtClean="0">
                <a:solidFill>
                  <a:srgbClr val="009999"/>
                </a:solidFill>
                <a:effectLst/>
                <a:latin typeface="Comic Sans MS" pitchFamily="66" charset="0"/>
              </a:rPr>
              <a:t>?</a:t>
            </a:r>
            <a:endParaRPr lang="ru-RU" sz="4000" dirty="0">
              <a:solidFill>
                <a:srgbClr val="0099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0"/>
            <a:ext cx="350043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608647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6213" indent="-176213" algn="ctr" defTabSz="2058988">
              <a:spcBef>
                <a:spcPct val="50000"/>
              </a:spcBef>
              <a:tabLst>
                <a:tab pos="628650" algn="l"/>
                <a:tab pos="1081088" algn="l"/>
                <a:tab pos="1884363" algn="l"/>
              </a:tabLst>
            </a:pPr>
            <a:r>
              <a:rPr lang="uk-UA" sz="3600" b="1">
                <a:solidFill>
                  <a:srgbClr val="009999"/>
                </a:solidFill>
                <a:latin typeface="Comic Sans MS" pitchFamily="66" charset="0"/>
              </a:rPr>
              <a:t>Ознаки зараження комп'ютерним вірусом:</a:t>
            </a:r>
          </a:p>
          <a:p>
            <a:pPr marL="176213" indent="-176213" defTabSz="2058988">
              <a:spcBef>
                <a:spcPct val="50000"/>
              </a:spcBef>
              <a:tabLst>
                <a:tab pos="628650" algn="l"/>
                <a:tab pos="1081088" algn="l"/>
                <a:tab pos="1884363" algn="l"/>
              </a:tabLst>
            </a:pPr>
            <a:endParaRPr lang="uk-UA" sz="900" b="1">
              <a:latin typeface="Lucida Sans Unicode" pitchFamily="34" charset="0"/>
            </a:endParaRPr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319088" y="1571625"/>
            <a:ext cx="8716962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b="1">
                <a:solidFill>
                  <a:srgbClr val="009999"/>
                </a:solidFill>
                <a:cs typeface="Arial" charset="0"/>
              </a:rPr>
              <a:t>  Зменшення вільної пам’яті.</a:t>
            </a:r>
          </a:p>
          <a:p>
            <a:pPr>
              <a:buFont typeface="Wingdings" pitchFamily="2" charset="2"/>
              <a:buChar char="Ø"/>
            </a:pPr>
            <a:r>
              <a:rPr lang="uk-UA" b="1">
                <a:solidFill>
                  <a:srgbClr val="009999"/>
                </a:solidFill>
                <a:cs typeface="Arial" charset="0"/>
              </a:rPr>
              <a:t>  Уповільнення роботи комп’ютера.</a:t>
            </a:r>
          </a:p>
          <a:p>
            <a:pPr>
              <a:buFont typeface="Wingdings" pitchFamily="2" charset="2"/>
              <a:buChar char="Ø"/>
            </a:pPr>
            <a:r>
              <a:rPr lang="uk-UA" b="1">
                <a:solidFill>
                  <a:srgbClr val="009999"/>
                </a:solidFill>
                <a:cs typeface="Arial" charset="0"/>
              </a:rPr>
              <a:t>  Затримки при виконанні програм.</a:t>
            </a:r>
          </a:p>
          <a:p>
            <a:pPr>
              <a:buFont typeface="Wingdings" pitchFamily="2" charset="2"/>
              <a:buChar char="Ø"/>
            </a:pPr>
            <a:r>
              <a:rPr lang="uk-UA" b="1">
                <a:solidFill>
                  <a:srgbClr val="009999"/>
                </a:solidFill>
                <a:cs typeface="Arial" charset="0"/>
              </a:rPr>
              <a:t>  Незрозумілі зміни в файлах.</a:t>
            </a:r>
          </a:p>
          <a:p>
            <a:pPr>
              <a:buFont typeface="Wingdings" pitchFamily="2" charset="2"/>
              <a:buChar char="Ø"/>
            </a:pPr>
            <a:r>
              <a:rPr lang="uk-UA" b="1">
                <a:solidFill>
                  <a:srgbClr val="009999"/>
                </a:solidFill>
                <a:cs typeface="Arial" charset="0"/>
              </a:rPr>
              <a:t>  Помилки при інсталяції і запуску </a:t>
            </a:r>
            <a:r>
              <a:rPr lang="en-US" b="1">
                <a:solidFill>
                  <a:srgbClr val="009999"/>
                </a:solidFill>
                <a:cs typeface="Arial" charset="0"/>
              </a:rPr>
              <a:t>Windows.</a:t>
            </a:r>
          </a:p>
          <a:p>
            <a:pPr>
              <a:buFont typeface="Wingdings" pitchFamily="2" charset="2"/>
              <a:buChar char="Ø"/>
            </a:pPr>
            <a:r>
              <a:rPr lang="uk-UA" b="1">
                <a:solidFill>
                  <a:srgbClr val="009999"/>
                </a:solidFill>
                <a:cs typeface="Arial" charset="0"/>
              </a:rPr>
              <a:t>  Неспроможність зберігати документи</a:t>
            </a:r>
            <a:endParaRPr lang="en-US" b="1">
              <a:solidFill>
                <a:srgbClr val="009999"/>
              </a:solidFill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b="1">
                <a:solidFill>
                  <a:srgbClr val="009999"/>
                </a:solidFill>
                <a:cs typeface="Arial" charset="0"/>
              </a:rPr>
              <a:t>  Погана робота дисків.</a:t>
            </a:r>
          </a:p>
          <a:p>
            <a:endParaRPr lang="uk-UA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uk-UA">
                <a:solidFill>
                  <a:srgbClr val="FF0000"/>
                </a:solidFill>
                <a:latin typeface="Comic Sans MS" pitchFamily="66" charset="0"/>
              </a:rPr>
              <a:t>Ранні ознаки зараження дуже важко виявити, але коли вірус переходить в </a:t>
            </a:r>
            <a:r>
              <a:rPr lang="uk-UA" b="1">
                <a:solidFill>
                  <a:srgbClr val="FF0000"/>
                </a:solidFill>
                <a:latin typeface="Comic Sans MS" pitchFamily="66" charset="0"/>
              </a:rPr>
              <a:t>активну фазу</a:t>
            </a:r>
            <a:r>
              <a:rPr lang="uk-UA">
                <a:solidFill>
                  <a:srgbClr val="FF0000"/>
                </a:solidFill>
                <a:latin typeface="Comic Sans MS" pitchFamily="66" charset="0"/>
              </a:rPr>
              <a:t>, тоді легко помітити такі зміни:</a:t>
            </a:r>
          </a:p>
          <a:p>
            <a:pPr>
              <a:buFont typeface="Wingdings" pitchFamily="2" charset="2"/>
              <a:buChar char="Ø"/>
            </a:pPr>
            <a:r>
              <a:rPr lang="uk-UA">
                <a:solidFill>
                  <a:srgbClr val="009999"/>
                </a:solidFill>
                <a:latin typeface="Comic Sans MS" pitchFamily="66" charset="0"/>
              </a:rPr>
              <a:t>  </a:t>
            </a:r>
            <a:r>
              <a:rPr lang="uk-UA" b="1">
                <a:solidFill>
                  <a:srgbClr val="009999"/>
                </a:solidFill>
                <a:cs typeface="Arial" charset="0"/>
              </a:rPr>
              <a:t>Зникнення файлів.</a:t>
            </a:r>
          </a:p>
          <a:p>
            <a:pPr>
              <a:buFont typeface="Wingdings" pitchFamily="2" charset="2"/>
              <a:buChar char="Ø"/>
            </a:pPr>
            <a:r>
              <a:rPr lang="uk-UA" b="1">
                <a:solidFill>
                  <a:srgbClr val="009999"/>
                </a:solidFill>
                <a:cs typeface="Arial" charset="0"/>
              </a:rPr>
              <a:t>  Форматування жорстких дисків</a:t>
            </a:r>
            <a:r>
              <a:rPr lang="en-US" b="1">
                <a:solidFill>
                  <a:srgbClr val="009999"/>
                </a:solidFill>
                <a:cs typeface="Arial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uk-UA" b="1">
                <a:solidFill>
                  <a:srgbClr val="009999"/>
                </a:solidFill>
                <a:cs typeface="Arial" charset="0"/>
              </a:rPr>
              <a:t>  Неспроможність завантажити комп’ютер.</a:t>
            </a:r>
          </a:p>
          <a:p>
            <a:pPr>
              <a:buFont typeface="Wingdings" pitchFamily="2" charset="2"/>
              <a:buChar char="Ø"/>
            </a:pPr>
            <a:r>
              <a:rPr lang="uk-UA" b="1">
                <a:solidFill>
                  <a:srgbClr val="009999"/>
                </a:solidFill>
                <a:cs typeface="Arial" charset="0"/>
              </a:rPr>
              <a:t>  Неспроможність завантажити файли.</a:t>
            </a:r>
          </a:p>
          <a:p>
            <a:pPr>
              <a:buFont typeface="Wingdings" pitchFamily="2" charset="2"/>
              <a:buChar char="Ø"/>
            </a:pPr>
            <a:r>
              <a:rPr lang="uk-UA" b="1">
                <a:solidFill>
                  <a:srgbClr val="009999"/>
                </a:solidFill>
                <a:cs typeface="Arial" charset="0"/>
              </a:rPr>
              <a:t>  Незрозумілі системні повідомлення, звукові ефекти і т. д.</a:t>
            </a:r>
          </a:p>
        </p:txBody>
      </p:sp>
      <p:pic>
        <p:nvPicPr>
          <p:cNvPr id="16389" name="Picture 6" descr="HACKR1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4498975"/>
            <a:ext cx="14859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6929438" y="6286500"/>
            <a:ext cx="1357312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hlinkClick r:id="rId4" action="ppaction://hlinkfile"/>
              </a:rPr>
              <a:t>відео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1466</TotalTime>
  <Words>1196</Words>
  <Application>Microsoft Office PowerPoint</Application>
  <PresentationFormat>Экран (4:3)</PresentationFormat>
  <Paragraphs>191</Paragraphs>
  <Slides>30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Солнцестояние</vt:lpstr>
      <vt:lpstr>Поняття  про комп'ютерні віруси. Антивірусні програми.</vt:lpstr>
      <vt:lpstr> </vt:lpstr>
      <vt:lpstr>Презентация PowerPoint</vt:lpstr>
      <vt:lpstr>Чим схожі комп’ютер та людський організм?</vt:lpstr>
      <vt:lpstr>Віруси</vt:lpstr>
      <vt:lpstr> Як ви думаєте,  для чого людина заразила комп’ютер вірусами?</vt:lpstr>
      <vt:lpstr>Презентация PowerPoint</vt:lpstr>
      <vt:lpstr>Що таке комп’ютерний вірус?</vt:lpstr>
      <vt:lpstr>Презентация PowerPoint</vt:lpstr>
      <vt:lpstr>Шкідливі дії вірусів: </vt:lpstr>
      <vt:lpstr>Презентация PowerPoint</vt:lpstr>
      <vt:lpstr>Презентация PowerPoint</vt:lpstr>
      <vt:lpstr>Класифікація вірусів за середовищем перебування</vt:lpstr>
      <vt:lpstr>Класифікація вірусів за способом зараження</vt:lpstr>
      <vt:lpstr>Класифікація вірусів за зовнішнім виглядом</vt:lpstr>
      <vt:lpstr>Класифікація вірусів за можливостями</vt:lpstr>
      <vt:lpstr>Класифікація вірусів за особливостями алгоритму</vt:lpstr>
      <vt:lpstr>Джерела комп’ютерних вірусів</vt:lpstr>
      <vt:lpstr>ТОП – 10 найбільш небезпечних комп'ютерних вірусів</vt:lpstr>
      <vt:lpstr>П’ятірка країн, що найбільше «відзначились» у створенні шкідливих програм:</vt:lpstr>
      <vt:lpstr>Типи антивірусних програм</vt:lpstr>
      <vt:lpstr>Презентация PowerPoint</vt:lpstr>
      <vt:lpstr>Рейтинг  антивірусних програм 2014 року </vt:lpstr>
      <vt:lpstr>Основні заходи  щодо захисту від вірусів</vt:lpstr>
      <vt:lpstr>Фізкультхвилинка</vt:lpstr>
      <vt:lpstr>Увага! Під час роботи з комп'ютером дотримуйтеся правил безпеки та санітарно-гігієнічних норм.</vt:lpstr>
      <vt:lpstr>Практична робота №5   «Захист комп'ютера від вірусів»</vt:lpstr>
      <vt:lpstr>Правила захисту інформації</vt:lpstr>
      <vt:lpstr>Підсумок уроку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КОМП’ЮТЕРНІ ВІРУСИ І АНТИВІРУСИ</dc:title>
  <dc:creator>user</dc:creator>
  <cp:lastModifiedBy>1</cp:lastModifiedBy>
  <cp:revision>162</cp:revision>
  <dcterms:created xsi:type="dcterms:W3CDTF">2009-05-12T10:51:20Z</dcterms:created>
  <dcterms:modified xsi:type="dcterms:W3CDTF">2022-04-04T12:25:08Z</dcterms:modified>
</cp:coreProperties>
</file>