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314" r:id="rId4"/>
    <p:sldId id="278" r:id="rId5"/>
    <p:sldId id="281" r:id="rId6"/>
    <p:sldId id="282" r:id="rId7"/>
    <p:sldId id="283" r:id="rId8"/>
    <p:sldId id="310" r:id="rId9"/>
    <p:sldId id="285" r:id="rId10"/>
    <p:sldId id="286" r:id="rId11"/>
    <p:sldId id="287" r:id="rId12"/>
    <p:sldId id="288" r:id="rId13"/>
    <p:sldId id="289" r:id="rId14"/>
    <p:sldId id="293" r:id="rId15"/>
    <p:sldId id="294" r:id="rId16"/>
    <p:sldId id="295" r:id="rId17"/>
    <p:sldId id="296" r:id="rId18"/>
    <p:sldId id="316" r:id="rId19"/>
    <p:sldId id="315" r:id="rId20"/>
    <p:sldId id="297" r:id="rId21"/>
    <p:sldId id="298" r:id="rId22"/>
    <p:sldId id="299" r:id="rId23"/>
    <p:sldId id="300" r:id="rId24"/>
    <p:sldId id="301" r:id="rId25"/>
    <p:sldId id="308" r:id="rId26"/>
    <p:sldId id="309" r:id="rId27"/>
    <p:sldId id="273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6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8608" autoAdjust="0"/>
  </p:normalViewPr>
  <p:slideViewPr>
    <p:cSldViewPr>
      <p:cViewPr>
        <p:scale>
          <a:sx n="75" d="100"/>
          <a:sy n="75" d="100"/>
        </p:scale>
        <p:origin x="-10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Кузина" userId="f79ddfb55f7ef180" providerId="LiveId" clId="{D95CBE05-3209-424C-A401-7473D261B70F}"/>
    <pc:docChg chg="undo custSel modSld sldOrd">
      <pc:chgData name="Светлана Кузина" userId="f79ddfb55f7ef180" providerId="LiveId" clId="{D95CBE05-3209-424C-A401-7473D261B70F}" dt="2022-02-06T21:29:02.656" v="435" actId="21"/>
      <pc:docMkLst>
        <pc:docMk/>
      </pc:docMkLst>
      <pc:sldChg chg="addSp delSp modSp mod setBg">
        <pc:chgData name="Светлана Кузина" userId="f79ddfb55f7ef180" providerId="LiveId" clId="{D95CBE05-3209-424C-A401-7473D261B70F}" dt="2022-02-06T21:19:03.632" v="105" actId="14100"/>
        <pc:sldMkLst>
          <pc:docMk/>
          <pc:sldMk cId="3103995588" sldId="256"/>
        </pc:sldMkLst>
        <pc:picChg chg="mod">
          <ac:chgData name="Светлана Кузина" userId="f79ddfb55f7ef180" providerId="LiveId" clId="{D95CBE05-3209-424C-A401-7473D261B70F}" dt="2022-02-06T21:13:28.003" v="63" actId="1076"/>
          <ac:picMkLst>
            <pc:docMk/>
            <pc:sldMk cId="3103995588" sldId="256"/>
            <ac:picMk id="4" creationId="{00000000-0000-0000-0000-000000000000}"/>
          </ac:picMkLst>
        </pc:picChg>
        <pc:picChg chg="add del mod">
          <ac:chgData name="Светлана Кузина" userId="f79ddfb55f7ef180" providerId="LiveId" clId="{D95CBE05-3209-424C-A401-7473D261B70F}" dt="2022-02-06T21:11:22.774" v="45" actId="21"/>
          <ac:picMkLst>
            <pc:docMk/>
            <pc:sldMk cId="3103995588" sldId="256"/>
            <ac:picMk id="6" creationId="{ADACB864-B178-42C2-885E-D4DC0CDF9AAC}"/>
          </ac:picMkLst>
        </pc:picChg>
        <pc:picChg chg="add del mod">
          <ac:chgData name="Светлана Кузина" userId="f79ddfb55f7ef180" providerId="LiveId" clId="{D95CBE05-3209-424C-A401-7473D261B70F}" dt="2022-02-06T21:13:09.594" v="57"/>
          <ac:picMkLst>
            <pc:docMk/>
            <pc:sldMk cId="3103995588" sldId="256"/>
            <ac:picMk id="8" creationId="{525FDBB5-36A9-482F-B5ED-C38A7B8A8BB8}"/>
          </ac:picMkLst>
        </pc:picChg>
        <pc:picChg chg="add del mod">
          <ac:chgData name="Светлана Кузина" userId="f79ddfb55f7ef180" providerId="LiveId" clId="{D95CBE05-3209-424C-A401-7473D261B70F}" dt="2022-02-06T21:15:57.498" v="71" actId="21"/>
          <ac:picMkLst>
            <pc:docMk/>
            <pc:sldMk cId="3103995588" sldId="256"/>
            <ac:picMk id="10" creationId="{48AFA5EA-414D-4B84-8947-107730ABD381}"/>
          </ac:picMkLst>
        </pc:picChg>
        <pc:picChg chg="add mod">
          <ac:chgData name="Светлана Кузина" userId="f79ddfb55f7ef180" providerId="LiveId" clId="{D95CBE05-3209-424C-A401-7473D261B70F}" dt="2022-02-06T21:19:03.632" v="105" actId="14100"/>
          <ac:picMkLst>
            <pc:docMk/>
            <pc:sldMk cId="3103995588" sldId="256"/>
            <ac:picMk id="12" creationId="{618073D7-8707-45E1-956C-DBC330E9646F}"/>
          </ac:picMkLst>
        </pc:picChg>
        <pc:picChg chg="add del mod">
          <ac:chgData name="Светлана Кузина" userId="f79ddfb55f7ef180" providerId="LiveId" clId="{D95CBE05-3209-424C-A401-7473D261B70F}" dt="2022-02-06T21:18:27.563" v="99"/>
          <ac:picMkLst>
            <pc:docMk/>
            <pc:sldMk cId="3103995588" sldId="256"/>
            <ac:picMk id="14" creationId="{F12D466A-6E65-4C0F-AB94-45EFE6057770}"/>
          </ac:picMkLst>
        </pc:picChg>
      </pc:sldChg>
      <pc:sldChg chg="addSp">
        <pc:chgData name="Светлана Кузина" userId="f79ddfb55f7ef180" providerId="LiveId" clId="{D95CBE05-3209-424C-A401-7473D261B70F}" dt="2022-02-06T21:09:42.138" v="32"/>
        <pc:sldMkLst>
          <pc:docMk/>
          <pc:sldMk cId="2756159235" sldId="273"/>
        </pc:sldMkLst>
        <pc:picChg chg="add">
          <ac:chgData name="Светлана Кузина" userId="f79ddfb55f7ef180" providerId="LiveId" clId="{D95CBE05-3209-424C-A401-7473D261B70F}" dt="2022-02-06T21:09:42.138" v="32"/>
          <ac:picMkLst>
            <pc:docMk/>
            <pc:sldMk cId="2756159235" sldId="273"/>
            <ac:picMk id="5" creationId="{94BF3FBE-D8F8-49ED-9D92-899BBA7F3EB3}"/>
          </ac:picMkLst>
        </pc:picChg>
      </pc:sldChg>
      <pc:sldChg chg="addSp">
        <pc:chgData name="Светлана Кузина" userId="f79ddfb55f7ef180" providerId="LiveId" clId="{D95CBE05-3209-424C-A401-7473D261B70F}" dt="2022-02-06T21:09:46.976" v="33"/>
        <pc:sldMkLst>
          <pc:docMk/>
          <pc:sldMk cId="1997588951" sldId="274"/>
        </pc:sldMkLst>
        <pc:picChg chg="add">
          <ac:chgData name="Светлана Кузина" userId="f79ddfb55f7ef180" providerId="LiveId" clId="{D95CBE05-3209-424C-A401-7473D261B70F}" dt="2022-02-06T21:09:46.976" v="33"/>
          <ac:picMkLst>
            <pc:docMk/>
            <pc:sldMk cId="1997588951" sldId="274"/>
            <ac:picMk id="4" creationId="{2A877DDC-25BF-4D0C-84B6-7F22FC88EFC8}"/>
          </ac:picMkLst>
        </pc:picChg>
      </pc:sldChg>
      <pc:sldChg chg="addSp modSp mod">
        <pc:chgData name="Светлана Кузина" userId="f79ddfb55f7ef180" providerId="LiveId" clId="{D95CBE05-3209-424C-A401-7473D261B70F}" dt="2022-02-06T21:08:51.856" v="28" actId="14100"/>
        <pc:sldMkLst>
          <pc:docMk/>
          <pc:sldMk cId="33408168" sldId="278"/>
        </pc:sldMkLst>
        <pc:picChg chg="add mod">
          <ac:chgData name="Светлана Кузина" userId="f79ddfb55f7ef180" providerId="LiveId" clId="{D95CBE05-3209-424C-A401-7473D261B70F}" dt="2022-02-06T21:08:51.856" v="28" actId="14100"/>
          <ac:picMkLst>
            <pc:docMk/>
            <pc:sldMk cId="33408168" sldId="278"/>
            <ac:picMk id="11" creationId="{5D6B3586-7F61-4DE3-BE68-E1FDA78AEBFC}"/>
          </ac:picMkLst>
        </pc:picChg>
      </pc:sldChg>
      <pc:sldChg chg="addSp">
        <pc:chgData name="Светлана Кузина" userId="f79ddfb55f7ef180" providerId="LiveId" clId="{D95CBE05-3209-424C-A401-7473D261B70F}" dt="2022-02-06T21:09:02.253" v="29"/>
        <pc:sldMkLst>
          <pc:docMk/>
          <pc:sldMk cId="1599306545" sldId="281"/>
        </pc:sldMkLst>
        <pc:picChg chg="add">
          <ac:chgData name="Светлана Кузина" userId="f79ddfb55f7ef180" providerId="LiveId" clId="{D95CBE05-3209-424C-A401-7473D261B70F}" dt="2022-02-06T21:09:02.253" v="29"/>
          <ac:picMkLst>
            <pc:docMk/>
            <pc:sldMk cId="1599306545" sldId="281"/>
            <ac:picMk id="4" creationId="{0E05D046-575D-46A7-BB02-190A7A905D42}"/>
          </ac:picMkLst>
        </pc:picChg>
      </pc:sldChg>
      <pc:sldChg chg="addSp">
        <pc:chgData name="Светлана Кузина" userId="f79ddfb55f7ef180" providerId="LiveId" clId="{D95CBE05-3209-424C-A401-7473D261B70F}" dt="2022-02-06T21:09:10.152" v="30"/>
        <pc:sldMkLst>
          <pc:docMk/>
          <pc:sldMk cId="1144815644" sldId="282"/>
        </pc:sldMkLst>
        <pc:picChg chg="add">
          <ac:chgData name="Светлана Кузина" userId="f79ddfb55f7ef180" providerId="LiveId" clId="{D95CBE05-3209-424C-A401-7473D261B70F}" dt="2022-02-06T21:09:10.152" v="30"/>
          <ac:picMkLst>
            <pc:docMk/>
            <pc:sldMk cId="1144815644" sldId="282"/>
            <ac:picMk id="4" creationId="{26F2B1D1-0AE8-4390-B821-BC2AFE101D57}"/>
          </ac:picMkLst>
        </pc:picChg>
      </pc:sldChg>
      <pc:sldChg chg="addSp delSp modSp setBg">
        <pc:chgData name="Светлана Кузина" userId="f79ddfb55f7ef180" providerId="LiveId" clId="{D95CBE05-3209-424C-A401-7473D261B70F}" dt="2022-02-06T21:22:51.647" v="114"/>
        <pc:sldMkLst>
          <pc:docMk/>
          <pc:sldMk cId="3189690626" sldId="285"/>
        </pc:sldMkLst>
        <pc:picChg chg="add del">
          <ac:chgData name="Светлана Кузина" userId="f79ddfb55f7ef180" providerId="LiveId" clId="{D95CBE05-3209-424C-A401-7473D261B70F}" dt="2022-02-06T21:22:27.811" v="111"/>
          <ac:picMkLst>
            <pc:docMk/>
            <pc:sldMk cId="3189690626" sldId="285"/>
            <ac:picMk id="6" creationId="{B9C9A298-AAE4-40BC-994B-6E635CCCB969}"/>
          </ac:picMkLst>
        </pc:picChg>
        <pc:picChg chg="mod">
          <ac:chgData name="Светлана Кузина" userId="f79ddfb55f7ef180" providerId="LiveId" clId="{D95CBE05-3209-424C-A401-7473D261B70F}" dt="2022-02-06T21:22:28.482" v="112" actId="1076"/>
          <ac:picMkLst>
            <pc:docMk/>
            <pc:sldMk cId="3189690626" sldId="285"/>
            <ac:picMk id="2058" creationId="{00000000-0000-0000-0000-000000000000}"/>
          </ac:picMkLst>
        </pc:picChg>
      </pc:sldChg>
      <pc:sldChg chg="setBg">
        <pc:chgData name="Светлана Кузина" userId="f79ddfb55f7ef180" providerId="LiveId" clId="{D95CBE05-3209-424C-A401-7473D261B70F}" dt="2022-02-06T21:23:05.515" v="116"/>
        <pc:sldMkLst>
          <pc:docMk/>
          <pc:sldMk cId="3338279996" sldId="286"/>
        </pc:sldMkLst>
      </pc:sldChg>
      <pc:sldChg chg="addSp delSp mod setBg">
        <pc:chgData name="Светлана Кузина" userId="f79ddfb55f7ef180" providerId="LiveId" clId="{D95CBE05-3209-424C-A401-7473D261B70F}" dt="2022-02-06T21:29:02.656" v="435" actId="21"/>
        <pc:sldMkLst>
          <pc:docMk/>
          <pc:sldMk cId="3591610561" sldId="288"/>
        </pc:sldMkLst>
        <pc:picChg chg="add del">
          <ac:chgData name="Светлана Кузина" userId="f79ddfb55f7ef180" providerId="LiveId" clId="{D95CBE05-3209-424C-A401-7473D261B70F}" dt="2022-02-06T21:29:02.656" v="435" actId="21"/>
          <ac:picMkLst>
            <pc:docMk/>
            <pc:sldMk cId="3591610561" sldId="288"/>
            <ac:picMk id="5" creationId="{74763C7B-71C4-46AC-945F-85D8C43DBBDC}"/>
          </ac:picMkLst>
        </pc:picChg>
      </pc:sldChg>
      <pc:sldChg chg="addSp">
        <pc:chgData name="Светлана Кузина" userId="f79ddfb55f7ef180" providerId="LiveId" clId="{D95CBE05-3209-424C-A401-7473D261B70F}" dt="2022-02-06T21:09:29.950" v="31"/>
        <pc:sldMkLst>
          <pc:docMk/>
          <pc:sldMk cId="3784558509" sldId="296"/>
        </pc:sldMkLst>
        <pc:picChg chg="add">
          <ac:chgData name="Светлана Кузина" userId="f79ddfb55f7ef180" providerId="LiveId" clId="{D95CBE05-3209-424C-A401-7473D261B70F}" dt="2022-02-06T21:09:29.950" v="31"/>
          <ac:picMkLst>
            <pc:docMk/>
            <pc:sldMk cId="3784558509" sldId="296"/>
            <ac:picMk id="7" creationId="{CA58E3E1-B66B-473A-8ACD-1607CCC27F7C}"/>
          </ac:picMkLst>
        </pc:picChg>
      </pc:sldChg>
      <pc:sldChg chg="addSp">
        <pc:chgData name="Светлана Кузина" userId="f79ddfb55f7ef180" providerId="LiveId" clId="{D95CBE05-3209-424C-A401-7473D261B70F}" dt="2022-02-06T21:10:16.972" v="39"/>
        <pc:sldMkLst>
          <pc:docMk/>
          <pc:sldMk cId="2970910034" sldId="297"/>
        </pc:sldMkLst>
        <pc:picChg chg="add">
          <ac:chgData name="Светлана Кузина" userId="f79ddfb55f7ef180" providerId="LiveId" clId="{D95CBE05-3209-424C-A401-7473D261B70F}" dt="2022-02-06T21:10:16.972" v="39"/>
          <ac:picMkLst>
            <pc:docMk/>
            <pc:sldMk cId="2970910034" sldId="297"/>
            <ac:picMk id="4" creationId="{AE5EBC42-66AC-46EA-AA83-809B67A45F14}"/>
          </ac:picMkLst>
        </pc:picChg>
      </pc:sldChg>
      <pc:sldChg chg="addSp">
        <pc:chgData name="Светлана Кузина" userId="f79ddfb55f7ef180" providerId="LiveId" clId="{D95CBE05-3209-424C-A401-7473D261B70F}" dt="2022-02-06T21:10:12.964" v="38"/>
        <pc:sldMkLst>
          <pc:docMk/>
          <pc:sldMk cId="550738234" sldId="298"/>
        </pc:sldMkLst>
        <pc:picChg chg="add">
          <ac:chgData name="Светлана Кузина" userId="f79ddfb55f7ef180" providerId="LiveId" clId="{D95CBE05-3209-424C-A401-7473D261B70F}" dt="2022-02-06T21:10:12.964" v="38"/>
          <ac:picMkLst>
            <pc:docMk/>
            <pc:sldMk cId="550738234" sldId="298"/>
            <ac:picMk id="4" creationId="{869A8493-E0E5-49A9-9581-91641D0265DC}"/>
          </ac:picMkLst>
        </pc:picChg>
      </pc:sldChg>
      <pc:sldChg chg="addSp">
        <pc:chgData name="Светлана Кузина" userId="f79ddfb55f7ef180" providerId="LiveId" clId="{D95CBE05-3209-424C-A401-7473D261B70F}" dt="2022-02-06T21:10:08.084" v="37"/>
        <pc:sldMkLst>
          <pc:docMk/>
          <pc:sldMk cId="1928876336" sldId="299"/>
        </pc:sldMkLst>
        <pc:picChg chg="add">
          <ac:chgData name="Светлана Кузина" userId="f79ddfb55f7ef180" providerId="LiveId" clId="{D95CBE05-3209-424C-A401-7473D261B70F}" dt="2022-02-06T21:10:08.084" v="37"/>
          <ac:picMkLst>
            <pc:docMk/>
            <pc:sldMk cId="1928876336" sldId="299"/>
            <ac:picMk id="4" creationId="{CDE87D06-8F6D-43FE-A962-AEF4D1050EF5}"/>
          </ac:picMkLst>
        </pc:picChg>
      </pc:sldChg>
      <pc:sldChg chg="addSp">
        <pc:chgData name="Светлана Кузина" userId="f79ddfb55f7ef180" providerId="LiveId" clId="{D95CBE05-3209-424C-A401-7473D261B70F}" dt="2022-02-06T21:10:02.716" v="36"/>
        <pc:sldMkLst>
          <pc:docMk/>
          <pc:sldMk cId="708599820" sldId="300"/>
        </pc:sldMkLst>
        <pc:picChg chg="add">
          <ac:chgData name="Светлана Кузина" userId="f79ddfb55f7ef180" providerId="LiveId" clId="{D95CBE05-3209-424C-A401-7473D261B70F}" dt="2022-02-06T21:10:02.716" v="36"/>
          <ac:picMkLst>
            <pc:docMk/>
            <pc:sldMk cId="708599820" sldId="300"/>
            <ac:picMk id="5" creationId="{68E6CA81-8B55-4106-ABA9-73B35C855279}"/>
          </ac:picMkLst>
        </pc:picChg>
      </pc:sldChg>
      <pc:sldChg chg="addSp">
        <pc:chgData name="Светлана Кузина" userId="f79ddfb55f7ef180" providerId="LiveId" clId="{D95CBE05-3209-424C-A401-7473D261B70F}" dt="2022-02-06T21:09:58.026" v="35"/>
        <pc:sldMkLst>
          <pc:docMk/>
          <pc:sldMk cId="3421557521" sldId="301"/>
        </pc:sldMkLst>
        <pc:picChg chg="add">
          <ac:chgData name="Светлана Кузина" userId="f79ddfb55f7ef180" providerId="LiveId" clId="{D95CBE05-3209-424C-A401-7473D261B70F}" dt="2022-02-06T21:09:58.026" v="35"/>
          <ac:picMkLst>
            <pc:docMk/>
            <pc:sldMk cId="3421557521" sldId="301"/>
            <ac:picMk id="5" creationId="{832F87B2-2644-4DC8-9771-E7D5DE3B0C40}"/>
          </ac:picMkLst>
        </pc:picChg>
      </pc:sldChg>
      <pc:sldChg chg="addSp modSp">
        <pc:chgData name="Светлана Кузина" userId="f79ddfb55f7ef180" providerId="LiveId" clId="{D95CBE05-3209-424C-A401-7473D261B70F}" dt="2022-02-06T21:09:53.118" v="34"/>
        <pc:sldMkLst>
          <pc:docMk/>
          <pc:sldMk cId="902222719" sldId="308"/>
        </pc:sldMkLst>
        <pc:spChg chg="mod">
          <ac:chgData name="Светлана Кузина" userId="f79ddfb55f7ef180" providerId="LiveId" clId="{D95CBE05-3209-424C-A401-7473D261B70F}" dt="2022-02-06T21:00:05.078" v="5" actId="113"/>
          <ac:spMkLst>
            <pc:docMk/>
            <pc:sldMk cId="902222719" sldId="308"/>
            <ac:spMk id="3" creationId="{00000000-0000-0000-0000-000000000000}"/>
          </ac:spMkLst>
        </pc:spChg>
        <pc:picChg chg="add">
          <ac:chgData name="Светлана Кузина" userId="f79ddfb55f7ef180" providerId="LiveId" clId="{D95CBE05-3209-424C-A401-7473D261B70F}" dt="2022-02-06T21:09:53.118" v="34"/>
          <ac:picMkLst>
            <pc:docMk/>
            <pc:sldMk cId="902222719" sldId="308"/>
            <ac:picMk id="4" creationId="{8DADC06E-1F16-4E38-9093-15B1C8BF1D23}"/>
          </ac:picMkLst>
        </pc:picChg>
      </pc:sldChg>
      <pc:sldChg chg="ord">
        <pc:chgData name="Светлана Кузина" userId="f79ddfb55f7ef180" providerId="LiveId" clId="{D95CBE05-3209-424C-A401-7473D261B70F}" dt="2022-02-06T21:00:35.867" v="7"/>
        <pc:sldMkLst>
          <pc:docMk/>
          <pc:sldMk cId="2252717890" sldId="309"/>
        </pc:sldMkLst>
      </pc:sldChg>
      <pc:sldChg chg="addSp setBg">
        <pc:chgData name="Светлана Кузина" userId="f79ddfb55f7ef180" providerId="LiveId" clId="{D95CBE05-3209-424C-A401-7473D261B70F}" dt="2022-02-06T21:19:13.002" v="106"/>
        <pc:sldMkLst>
          <pc:docMk/>
          <pc:sldMk cId="696523" sldId="314"/>
        </pc:sldMkLst>
        <pc:picChg chg="add">
          <ac:chgData name="Светлана Кузина" userId="f79ddfb55f7ef180" providerId="LiveId" clId="{D95CBE05-3209-424C-A401-7473D261B70F}" dt="2022-02-06T21:19:13.002" v="106"/>
          <ac:picMkLst>
            <pc:docMk/>
            <pc:sldMk cId="696523" sldId="314"/>
            <ac:picMk id="5" creationId="{3536FCE1-B28E-4A2F-9462-58F4A9FEE5BE}"/>
          </ac:picMkLst>
        </pc:picChg>
      </pc:sldChg>
      <pc:sldChg chg="addSp">
        <pc:chgData name="Светлана Кузина" userId="f79ddfb55f7ef180" providerId="LiveId" clId="{D95CBE05-3209-424C-A401-7473D261B70F}" dt="2022-02-06T21:10:21.786" v="40"/>
        <pc:sldMkLst>
          <pc:docMk/>
          <pc:sldMk cId="191540519" sldId="315"/>
        </pc:sldMkLst>
        <pc:picChg chg="add">
          <ac:chgData name="Светлана Кузина" userId="f79ddfb55f7ef180" providerId="LiveId" clId="{D95CBE05-3209-424C-A401-7473D261B70F}" dt="2022-02-06T21:10:21.786" v="40"/>
          <ac:picMkLst>
            <pc:docMk/>
            <pc:sldMk cId="191540519" sldId="315"/>
            <ac:picMk id="4" creationId="{061DF935-EB87-429E-86F1-ACDF9286DA24}"/>
          </ac:picMkLst>
        </pc:picChg>
      </pc:sldChg>
      <pc:sldChg chg="addSp">
        <pc:chgData name="Светлана Кузина" userId="f79ddfb55f7ef180" providerId="LiveId" clId="{D95CBE05-3209-424C-A401-7473D261B70F}" dt="2022-02-06T21:10:26.148" v="41"/>
        <pc:sldMkLst>
          <pc:docMk/>
          <pc:sldMk cId="1760159027" sldId="316"/>
        </pc:sldMkLst>
        <pc:picChg chg="add">
          <ac:chgData name="Светлана Кузина" userId="f79ddfb55f7ef180" providerId="LiveId" clId="{D95CBE05-3209-424C-A401-7473D261B70F}" dt="2022-02-06T21:10:26.148" v="41"/>
          <ac:picMkLst>
            <pc:docMk/>
            <pc:sldMk cId="1760159027" sldId="316"/>
            <ac:picMk id="5" creationId="{981C6881-0226-4162-9CD9-DE6CB99F6E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3F50-9349-4E9E-A403-ACDA5EC4255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ED15-DA3C-4E95-908D-E3F732F77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0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ED15-DA3C-4E95-908D-E3F732F770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6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ED15-DA3C-4E95-908D-E3F732F770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6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ED15-DA3C-4E95-908D-E3F732F770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7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ED15-DA3C-4E95-908D-E3F732F770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9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ED15-DA3C-4E95-908D-E3F732F7702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5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456383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accent2"/>
                </a:solidFill>
                <a:latin typeface="Monotype Corsiva" panose="03010101010201010101" pitchFamily="66" charset="0"/>
              </a:rPr>
              <a:t/>
            </a:r>
            <a:br>
              <a:rPr lang="uk-UA" b="1" i="1" dirty="0">
                <a:solidFill>
                  <a:schemeClr val="accent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r>
              <a:rPr lang="uk-UA" sz="67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en-US" sz="67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Dishes. Eating Habits</a:t>
            </a:r>
            <a:r>
              <a:rPr lang="uk-UA" sz="67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r>
              <a:rPr lang="ru-RU" sz="67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67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67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kern="0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kern="50" dirty="0">
              <a:solidFill>
                <a:srgbClr val="800000"/>
              </a:solidFill>
              <a:latin typeface="Liberation Serif"/>
              <a:ea typeface="DejaVu Sans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2852936"/>
            <a:ext cx="31845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18073D7-8707-45E1-956C-DBC330E96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453336"/>
            <a:ext cx="1835696" cy="4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GB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 apple a day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uk-UA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keep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doctor away.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/>
          </a:p>
        </p:txBody>
      </p:sp>
      <p:pic>
        <p:nvPicPr>
          <p:cNvPr id="1026" name="Picture 2" descr="Картинки по запросу врач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52" y="3204897"/>
            <a:ext cx="2778348" cy="36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1106"/>
          <a:stretch>
            <a:fillRect/>
          </a:stretch>
        </p:blipFill>
        <p:spPr bwMode="auto">
          <a:xfrm>
            <a:off x="0" y="1779915"/>
            <a:ext cx="6854649" cy="507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9078706" cy="63408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GB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reakfast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like a king</a:t>
            </a: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dinner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like a queen</a:t>
            </a: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supper like a pauper</a:t>
            </a: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" y="4469898"/>
            <a:ext cx="355890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" y="1904633"/>
            <a:ext cx="2273405" cy="25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62" y="1187354"/>
            <a:ext cx="1667184" cy="232968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71250"/>
            <a:ext cx="2133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03" y="3160206"/>
            <a:ext cx="3626346" cy="20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milk and ro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33" y="4979041"/>
            <a:ext cx="4146667" cy="18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song</a:t>
            </a:r>
            <a:r>
              <a:rPr lang="ru-RU" b="1" i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i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supper</a:t>
            </a:r>
            <a:r>
              <a:rPr lang="ru-RU" b="1" i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st2.depositphotos.com/7750544/10718/v/950/depositphotos_107185292-stock-illustration-lazy-boy-lying-on-b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2643802"/>
            <a:ext cx="4214198" cy="421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60428" cy="41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501" y="5408311"/>
            <a:ext cx="4035980" cy="62086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122" name="Picture 2" descr="https://08.img.avito.st/640x480/56732237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177"/>
            <a:ext cx="2975823" cy="29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esplatka.ua/aws/35/59/08/82/srochno-v-detskii-sad-trebuetsya-povar-photo-09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37" y="1118230"/>
            <a:ext cx="2526229" cy="31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08.img.avito.st/640x480/5756179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23" y="1196752"/>
            <a:ext cx="2843045" cy="40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cakes drawing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23" y="4772278"/>
            <a:ext cx="2106006" cy="21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Картинки по запросу cakes drawin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58" y="4529758"/>
            <a:ext cx="2328242" cy="23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05" y="2341371"/>
            <a:ext cx="1523904" cy="1748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31642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Every cook praises his own broth. 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8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/>
            </a:r>
            <a:br>
              <a:rPr lang="en-GB" b="1" dirty="0">
                <a:solidFill>
                  <a:srgbClr val="8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en-GB" b="1" dirty="0">
                <a:solidFill>
                  <a:srgbClr val="8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Pre-reading activity </a:t>
            </a:r>
            <a:r>
              <a:rPr lang="ru-RU" sz="4000" dirty="0">
                <a:solidFill>
                  <a:srgbClr val="8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/>
            </a:r>
            <a:br>
              <a:rPr lang="ru-RU" sz="4000" dirty="0">
                <a:solidFill>
                  <a:srgbClr val="8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en-US" sz="4000" dirty="0">
                <a:solidFill>
                  <a:srgbClr val="8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            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Brazil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Картинки по запросу бразил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090461" cy="50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world map  with braz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The Philippines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s://lh5.googleusercontent.com/p/AF1QipNmEm7vOxEUT_LbjrcP5JIvay0lmB7zpG-cl8Rj=w408-h253-k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44" y="4296047"/>
            <a:ext cx="38862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world map with philipp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600400" cy="348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48980"/>
            <a:ext cx="4279100" cy="28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556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Finland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569"/>
            <a:ext cx="3646712" cy="24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x-content-labs.sixt.io/Media/sf-countries/Finland/finland-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2371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74" y="4019996"/>
            <a:ext cx="4062510" cy="28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world maps with finland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82" y="476672"/>
            <a:ext cx="33987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00811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</a:t>
            </a:r>
            <a:r>
              <a:rPr lang="en-GB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Insert</a:t>
            </a:r>
            <a:r>
              <a:rPr lang="uk-UA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»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643192" cy="543346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3648" y="914647"/>
            <a:ext cx="75660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 know this information</a:t>
            </a:r>
            <a:endParaRPr lang="en-US" altLang="zh-CN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uk-UA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It`s new for me </a:t>
            </a:r>
            <a:endParaRPr lang="uk-UA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had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different opinion on</a:t>
            </a:r>
          </a:p>
          <a:p>
            <a:pPr lvl="0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zh-CN" sz="36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GB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altLang="zh-CN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don`t  understand this</a:t>
            </a:r>
          </a:p>
          <a:p>
            <a:pPr lvl="0"/>
            <a:r>
              <a:rPr kumimoji="0" lang="en-GB" altLang="zh-CN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altLang="zh-CN" sz="36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information, I need clarification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 descr="Картинки по запросу галоч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4457"/>
            <a:ext cx="536253" cy="6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A58E3E1-B66B-473A-8ACD-1607CCC27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3600" b="1" dirty="0">
                <a:solidFill>
                  <a:srgbClr val="0070C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Eating Habits in Different Countries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643192" cy="543346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5656" y="518483"/>
            <a:ext cx="756601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GB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Tastes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differ. It’s  true  when  we  speak  about table  manners  and  eating habits  in  different  countries.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DFDEF6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in Britain, you mustn’t lift your soup plate to your mouth.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Japan, however, lifting your plate </a:t>
            </a:r>
            <a:r>
              <a:rPr kumimoji="0" lang="en-US" altLang="zh-CN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your mouse is a traditional way of drinking soup.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DFDEF6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High Tower Text" panose="02040502050506030303" pitchFamily="18" charset="0"/>
                <a:ea typeface="Calibri" panose="020F0502020204030204" pitchFamily="34" charset="0"/>
              </a:rPr>
              <a:t>We know a lot about Great Britain, the USA, Canada and other English-speaking countries. Read</a:t>
            </a:r>
            <a:r>
              <a:rPr lang="en-GB" sz="3200" dirty="0">
                <a:latin typeface="High Tower Text" panose="02040502050506030303" pitchFamily="18" charset="0"/>
                <a:ea typeface="Calibri" panose="020F0502020204030204" pitchFamily="34" charset="0"/>
              </a:rPr>
              <a:t> more about</a:t>
            </a:r>
            <a:r>
              <a:rPr lang="en-US" sz="3200" dirty="0">
                <a:latin typeface="High Tower Text" panose="02040502050506030303" pitchFamily="18" charset="0"/>
                <a:ea typeface="Calibri" panose="020F0502020204030204" pitchFamily="34" charset="0"/>
              </a:rPr>
              <a:t> eating</a:t>
            </a:r>
          </a:p>
          <a:p>
            <a:pPr lvl="0"/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</a:rPr>
              <a:t>                                </a:t>
            </a:r>
            <a:r>
              <a:rPr lang="en-US" sz="32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habits in other lands</a:t>
            </a:r>
            <a:r>
              <a:rPr lang="en-GB" sz="32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.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1C6881-0226-4162-9CD9-DE6CB99F6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endParaRPr lang="ru-RU" sz="4000" dirty="0">
              <a:solidFill>
                <a:srgbClr val="8064A2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643192" cy="5433467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800" dirty="0">
                <a:latin typeface="High Tower Text" panose="02040502050506030303" pitchFamily="18" charset="0"/>
                <a:ea typeface="Calibri" panose="020F0502020204030204" pitchFamily="34" charset="0"/>
              </a:rPr>
              <a:t>Meet bright Brazil, sunny Philippines and snowy  Finland! </a:t>
            </a:r>
            <a:endParaRPr lang="ru-RU" sz="3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800" dirty="0">
                <a:latin typeface="High Tower Text" panose="02040502050506030303" pitchFamily="18" charset="0"/>
                <a:ea typeface="Calibri" panose="020F0502020204030204" pitchFamily="34" charset="0"/>
              </a:rPr>
              <a:t>Whether at home or in a restaurant, Brazilians like eating with their friends and family. They never eat lunch at the office and they have dinner very </a:t>
            </a:r>
            <a:r>
              <a:rPr lang="en-US" sz="38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late</a:t>
            </a:r>
            <a:r>
              <a:rPr lang="en-US" sz="3800" dirty="0">
                <a:latin typeface="High Tower Text" panose="02040502050506030303" pitchFamily="18" charset="0"/>
                <a:ea typeface="Calibri" panose="020F0502020204030204" pitchFamily="34" charset="0"/>
              </a:rPr>
              <a:t> – at about ten o’clock at night.</a:t>
            </a:r>
            <a:endParaRPr lang="ru-RU" sz="3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sz="3800" dirty="0">
                <a:latin typeface="High Tower Text" panose="02040502050506030303" pitchFamily="18" charset="0"/>
                <a:ea typeface="Calibri" panose="020F0502020204030204" pitchFamily="34" charset="0"/>
              </a:rPr>
              <a:t>     Brazilians like </a:t>
            </a:r>
            <a:r>
              <a:rPr lang="en-US" sz="38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small</a:t>
            </a:r>
            <a:r>
              <a:rPr lang="en-US" sz="3800" dirty="0">
                <a:latin typeface="High Tower Text" panose="02040502050506030303" pitchFamily="18" charset="0"/>
                <a:ea typeface="Calibri" panose="020F0502020204030204" pitchFamily="34" charset="0"/>
              </a:rPr>
              <a:t> cups of strong coffee, at any time of the day. They don’t eat in the street or on the bus, and their  never eat with their hands. They always use a knife and fork</a:t>
            </a:r>
          </a:p>
          <a:p>
            <a:pPr lvl="0" indent="0">
              <a:buNone/>
            </a:pPr>
            <a:r>
              <a:rPr lang="en-US" sz="3800" dirty="0"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     </a:t>
            </a:r>
            <a:r>
              <a:rPr lang="en-US" sz="38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to eat, even for pizza or</a:t>
            </a:r>
          </a:p>
          <a:p>
            <a:pPr indent="0">
              <a:spcAft>
                <a:spcPts val="0"/>
              </a:spcAft>
              <a:buNone/>
            </a:pPr>
            <a:r>
              <a:rPr lang="en-US" sz="3800" dirty="0"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                       </a:t>
            </a:r>
            <a:r>
              <a:rPr lang="en-US" sz="38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sandwiches.  </a:t>
            </a:r>
            <a:endParaRPr lang="ru-RU" sz="3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61DF935-EB87-429E-86F1-ACDF9286D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1"/>
            <a:ext cx="4104456" cy="1296144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Feelings </a:t>
            </a:r>
            <a:b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and Emotions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</a:t>
            </a:r>
          </a:p>
          <a:p>
            <a:pPr marL="0" indent="0">
              <a:buNone/>
            </a:pPr>
            <a:r>
              <a:rPr lang="en-US" sz="5400" dirty="0">
                <a:latin typeface="Monotype Corsiva" panose="03010101010201010101" pitchFamily="66" charset="0"/>
              </a:rPr>
              <a:t>    </a:t>
            </a: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</a:rPr>
              <a:t>I  am …..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uk-UA" sz="5400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</a:t>
            </a: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</a:rPr>
              <a:t>because …..</a:t>
            </a:r>
            <a:endParaRPr lang="ru-RU" sz="5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22" y="0"/>
            <a:ext cx="404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8640"/>
            <a:ext cx="7211144" cy="5937523"/>
          </a:xfrm>
        </p:spPr>
        <p:txBody>
          <a:bodyPr>
            <a:normAutofit fontScale="62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  <a:p>
            <a:pPr indent="0">
              <a:spcAft>
                <a:spcPts val="0"/>
              </a:spcAft>
              <a:buNone/>
            </a:pPr>
            <a:r>
              <a:rPr lang="en-GB" sz="4600" dirty="0">
                <a:latin typeface="High Tower Text" panose="02040502050506030303" pitchFamily="18" charset="0"/>
                <a:ea typeface="Calibri" panose="020F0502020204030204" pitchFamily="34" charset="0"/>
              </a:rPr>
              <a:t>     The Philippines is not less exotic country than Brazil and has its own eating traditions. </a:t>
            </a:r>
            <a:r>
              <a:rPr lang="en-US" sz="4600" dirty="0">
                <a:latin typeface="High Tower Text" panose="02040502050506030303" pitchFamily="18" charset="0"/>
                <a:ea typeface="Calibri" panose="020F0502020204030204" pitchFamily="34" charset="0"/>
              </a:rPr>
              <a:t>Many Filipinos have three meals a day with two snacks in between. Rice is a part of every meal – they even make desserts with rice and coconut milk. Filipinos like eating soup, meat, vegetables and a lot of </a:t>
            </a:r>
            <a:r>
              <a:rPr lang="en-US" sz="46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different</a:t>
            </a:r>
            <a:r>
              <a:rPr lang="en-US" sz="4600" dirty="0">
                <a:latin typeface="High Tower Text" panose="02040502050506030303" pitchFamily="18" charset="0"/>
                <a:ea typeface="Calibri" panose="020F0502020204030204" pitchFamily="34" charset="0"/>
              </a:rPr>
              <a:t> sauces. </a:t>
            </a:r>
            <a:endParaRPr lang="ru-RU" sz="4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sz="4600" dirty="0">
                <a:latin typeface="High Tower Text" panose="02040502050506030303" pitchFamily="18" charset="0"/>
                <a:ea typeface="Calibri" panose="020F0502020204030204" pitchFamily="34" charset="0"/>
              </a:rPr>
              <a:t>     Families usually eat together and they like to invite people to eat with them. Filipinos eat with a fork and a spoon, or with their hands. It’s </a:t>
            </a:r>
            <a:r>
              <a:rPr lang="en-US" sz="46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polite</a:t>
            </a:r>
            <a:r>
              <a:rPr lang="en-US" sz="4600" dirty="0">
                <a:latin typeface="High Tower Text" panose="02040502050506030303" pitchFamily="18" charset="0"/>
                <a:ea typeface="Calibri" panose="020F0502020204030204" pitchFamily="34" charset="0"/>
              </a:rPr>
              <a:t> to leave a little</a:t>
            </a:r>
          </a:p>
          <a:p>
            <a:pPr lvl="0" indent="0">
              <a:buNone/>
            </a:pPr>
            <a:r>
              <a:rPr lang="en-US" sz="4600" dirty="0"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</a:t>
            </a:r>
            <a:r>
              <a:rPr lang="en-US" sz="46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food on the plate at the end</a:t>
            </a:r>
          </a:p>
          <a:p>
            <a:pPr indent="0">
              <a:spcAft>
                <a:spcPts val="0"/>
              </a:spcAft>
              <a:buNone/>
            </a:pPr>
            <a:r>
              <a:rPr lang="en-US" sz="4600" dirty="0"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                        </a:t>
            </a:r>
            <a:r>
              <a:rPr lang="en-US" sz="46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of a meal.</a:t>
            </a:r>
            <a:endParaRPr lang="ru-RU" sz="4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5EBC42-66AC-46EA-AA83-809B67A45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427168" cy="5793507"/>
          </a:xfrm>
        </p:spPr>
        <p:txBody>
          <a:bodyPr>
            <a:normAutofit fontScale="92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500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The food of Finland is a big surprise. </a:t>
            </a: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</a:p>
          <a:p>
            <a:pPr indent="0">
              <a:spcAft>
                <a:spcPts val="0"/>
              </a:spcAft>
              <a:buNone/>
            </a:pP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There are a lot of different Finnish dishes, such as smoked fish and hot soups, but fast food such as pizza and sausages are also very </a:t>
            </a:r>
            <a:r>
              <a:rPr lang="en-US" sz="35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popular</a:t>
            </a: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. In the streets there are stalls</a:t>
            </a:r>
            <a:r>
              <a:rPr lang="en-US" sz="3500" b="1" dirty="0"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which </a:t>
            </a:r>
            <a:r>
              <a:rPr lang="en-US" sz="35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sell</a:t>
            </a: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 sausages, Finland’s </a:t>
            </a:r>
            <a:r>
              <a:rPr lang="en-US" sz="3500" u="sng" dirty="0" err="1">
                <a:latin typeface="High Tower Text" panose="02040502050506030303" pitchFamily="18" charset="0"/>
                <a:ea typeface="Calibri" panose="020F0502020204030204" pitchFamily="34" charset="0"/>
              </a:rPr>
              <a:t>favourite</a:t>
            </a: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 food. </a:t>
            </a:r>
            <a:endParaRPr lang="ru-RU" sz="3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0">
              <a:buNone/>
            </a:pP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     During the week, most families don’t usually have dinner together. Sometimes at the </a:t>
            </a:r>
            <a:r>
              <a:rPr lang="en-US" sz="35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weekends</a:t>
            </a:r>
            <a:r>
              <a:rPr lang="en-US" sz="3500" dirty="0">
                <a:latin typeface="High Tower Text" panose="02040502050506030303" pitchFamily="18" charset="0"/>
                <a:ea typeface="Calibri" panose="020F0502020204030204" pitchFamily="34" charset="0"/>
              </a:rPr>
              <a:t> they eat with their friends. They cook meals together, or each person </a:t>
            </a:r>
            <a:r>
              <a:rPr lang="en-US" sz="35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makes and</a:t>
            </a:r>
          </a:p>
          <a:p>
            <a:pPr lvl="0" indent="0">
              <a:buNone/>
            </a:pPr>
            <a:r>
              <a:rPr lang="en-US" sz="3500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brings </a:t>
            </a:r>
            <a:r>
              <a:rPr lang="en-US" dirty="0">
                <a:solidFill>
                  <a:prstClr val="black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a part of the meal.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0">
              <a:buNone/>
            </a:pPr>
            <a:endParaRPr lang="en-US" sz="3500" dirty="0"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lv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A8493-E0E5-49A9-9581-91641D026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</a:t>
            </a:r>
            <a:r>
              <a:rPr lang="en-US" sz="4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True-false quiz</a:t>
            </a:r>
            <a:r>
              <a:rPr lang="uk-UA" sz="4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»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322" y="1052736"/>
            <a:ext cx="7506478" cy="503001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uk-UA" sz="3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Brazilians prefer eating with their friends and relatives.</a:t>
            </a:r>
            <a:r>
              <a:rPr lang="en-GB" sz="35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GB" sz="35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                                    </a:t>
            </a:r>
            <a:r>
              <a:rPr lang="en-GB" sz="3500" b="1" dirty="0">
                <a:solidFill>
                  <a:srgbClr val="FF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True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2. The people of Brazil like to eat lunch at their working place.</a:t>
            </a:r>
            <a:r>
              <a:rPr lang="en-GB" sz="35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GB" sz="35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                                     </a:t>
            </a:r>
            <a:r>
              <a:rPr lang="en-GB" sz="3500" b="1" dirty="0">
                <a:solidFill>
                  <a:srgbClr val="FF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False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3. They have dinner almost at night.</a:t>
            </a:r>
            <a:r>
              <a:rPr lang="en-GB" sz="35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GB" sz="35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                                     </a:t>
            </a:r>
            <a:r>
              <a:rPr lang="en-GB" sz="3500" b="1" dirty="0">
                <a:solidFill>
                  <a:srgbClr val="FF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True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uk-UA" sz="3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4. Brazilians like big cups of strong coffee.</a:t>
            </a:r>
            <a:endParaRPr lang="en-GB" sz="3500" b="1" dirty="0">
              <a:solidFill>
                <a:schemeClr val="accent1">
                  <a:lumMod val="75000"/>
                </a:schemeClr>
              </a:solidFill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35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                                                      </a:t>
            </a:r>
            <a:r>
              <a:rPr lang="en-GB" sz="3500" b="1" dirty="0">
                <a:solidFill>
                  <a:srgbClr val="FF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False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E87D06-8F6D-43FE-A962-AEF4D1050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47664" y="560294"/>
            <a:ext cx="741682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They drink coffee during all day.</a:t>
            </a:r>
            <a:r>
              <a:rPr kumimoji="0" lang="en-GB" altLang="zh-CN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GB" altLang="zh-CN" b="1" dirty="0">
                <a:solidFill>
                  <a:srgbClr val="FF0000"/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   </a:t>
            </a:r>
            <a:endParaRPr lang="ru-RU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b="1" dirty="0">
              <a:solidFill>
                <a:schemeClr val="accent1">
                  <a:lumMod val="75000"/>
                </a:schemeClr>
              </a:solidFill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Brazilians always eat with a knife and a fork, even pizza or sandwiches.</a:t>
            </a:r>
            <a:r>
              <a:rPr kumimoji="0" lang="en-GB" altLang="zh-CN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kumimoji="0" lang="en-GB" altLang="zh-CN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kumimoji="0" lang="ru-RU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They like to eat everywhere.</a:t>
            </a:r>
            <a:r>
              <a:rPr kumimoji="0" lang="en-GB" altLang="zh-CN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kumimoji="0" lang="en-GB" altLang="zh-CN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endParaRPr kumimoji="0" lang="ru-RU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Many Filipinos eat five times a day.</a:t>
            </a:r>
            <a:r>
              <a:rPr kumimoji="0" lang="en-GB" altLang="zh-CN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en-GB" altLang="zh-CN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kumimoji="0" lang="ru-RU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E6CA81-8B55-4106-ABA9-73B35C855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75656" y="-655715"/>
            <a:ext cx="6912768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A part of every meal in the Philippines is buckwheat.</a:t>
            </a:r>
            <a:r>
              <a:rPr kumimoji="0" lang="en-GB" altLang="zh-CN" sz="3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30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kumimoji="0" lang="en-GB" altLang="zh-CN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endParaRPr kumimoji="0" lang="ru-RU" altLang="zh-CN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It isn’t polite to leave a little food on the plate at the end of a meal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in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the Philippines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zh-CN" sz="3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sz="3000" b="1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en-GB" altLang="zh-CN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endParaRPr kumimoji="0" lang="ru-RU" altLang="zh-CN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Finns’ </a:t>
            </a:r>
            <a:r>
              <a:rPr kumimoji="0" lang="en-GB" altLang="zh-CN" sz="3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favourite 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is sausages.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en-GB" altLang="zh-CN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kumimoji="0" lang="ru-RU" altLang="zh-CN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 In Finland people like to prepare meal   together at the weekends.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GB" altLang="zh-CN" sz="3000" b="1" dirty="0">
                <a:solidFill>
                  <a:srgbClr val="FF0000"/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lang="ru-RU" altLang="zh-CN" sz="30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2F87B2-2644-4DC8-9771-E7D5DE3B0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Find the antonyms for the  for underlined words in the text 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500" dirty="0">
                <a:latin typeface="High Tower Text" panose="02040502050506030303" pitchFamily="18" charset="0"/>
              </a:rPr>
              <a:t>    </a:t>
            </a:r>
            <a:r>
              <a:rPr lang="en-US" sz="3500" dirty="0">
                <a:solidFill>
                  <a:srgbClr val="0070C0"/>
                </a:solidFill>
                <a:latin typeface="+mj-lt"/>
              </a:rPr>
              <a:t>L</a:t>
            </a:r>
            <a:r>
              <a:rPr lang="ru-RU" sz="3500" dirty="0" err="1" smtClean="0">
                <a:solidFill>
                  <a:srgbClr val="0070C0"/>
                </a:solidFill>
                <a:latin typeface="+mj-lt"/>
              </a:rPr>
              <a:t>ate</a:t>
            </a:r>
            <a:r>
              <a:rPr lang="ru-RU" sz="35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– </a:t>
            </a:r>
            <a:r>
              <a:rPr lang="ru-RU" sz="3500" dirty="0" err="1" smtClean="0">
                <a:solidFill>
                  <a:srgbClr val="0070C0"/>
                </a:solidFill>
                <a:latin typeface="+mj-lt"/>
              </a:rPr>
              <a:t>early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sz="3500" dirty="0">
              <a:solidFill>
                <a:srgbClr val="0070C0"/>
              </a:solidFill>
              <a:latin typeface="+mj-lt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70C0"/>
                </a:solidFill>
                <a:latin typeface="High Tower Text" panose="02040502050506030303" pitchFamily="18" charset="0"/>
              </a:rPr>
              <a:t>    </a:t>
            </a:r>
            <a:r>
              <a:rPr lang="en-US" sz="3500" dirty="0">
                <a:solidFill>
                  <a:srgbClr val="0070C0"/>
                </a:solidFill>
                <a:latin typeface="+mj-lt"/>
              </a:rPr>
              <a:t>Small – large, big, great</a:t>
            </a:r>
          </a:p>
          <a:p>
            <a:pPr marL="0" lvl="0" indent="0">
              <a:buNone/>
            </a:pPr>
            <a:r>
              <a:rPr lang="en-US" sz="3500" dirty="0">
                <a:solidFill>
                  <a:srgbClr val="0070C0"/>
                </a:solidFill>
                <a:latin typeface="+mj-lt"/>
              </a:rPr>
              <a:t>   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Different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 –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same</a:t>
            </a:r>
            <a:r>
              <a:rPr lang="en-US" sz="3500" dirty="0">
                <a:solidFill>
                  <a:srgbClr val="0070C0"/>
                </a:solidFill>
                <a:latin typeface="+mj-lt"/>
              </a:rPr>
              <a:t>, similar </a:t>
            </a:r>
            <a:endParaRPr lang="ru-RU" sz="3500" dirty="0">
              <a:solidFill>
                <a:srgbClr val="0070C0"/>
              </a:solidFill>
              <a:latin typeface="+mj-lt"/>
            </a:endParaRPr>
          </a:p>
          <a:p>
            <a:pPr marL="335280" indent="0">
              <a:buNone/>
            </a:pP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Polite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 –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impolite</a:t>
            </a:r>
            <a:endParaRPr lang="en-US" sz="3500" dirty="0">
              <a:solidFill>
                <a:srgbClr val="0070C0"/>
              </a:solidFill>
              <a:latin typeface="+mj-lt"/>
            </a:endParaRPr>
          </a:p>
          <a:p>
            <a:pPr marL="335280" indent="0">
              <a:buNone/>
            </a:pPr>
            <a:r>
              <a:rPr lang="en-US" sz="3500" dirty="0">
                <a:solidFill>
                  <a:srgbClr val="0070C0"/>
                </a:solidFill>
                <a:latin typeface="+mj-lt"/>
              </a:rPr>
              <a:t>To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sell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 –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to </a:t>
            </a:r>
            <a:r>
              <a:rPr lang="en-US" sz="3500" dirty="0">
                <a:solidFill>
                  <a:srgbClr val="0070C0"/>
                </a:solidFill>
                <a:latin typeface="+mj-lt"/>
              </a:rPr>
              <a:t>buy </a:t>
            </a:r>
            <a:endParaRPr lang="ru-RU" sz="3500" dirty="0">
              <a:solidFill>
                <a:srgbClr val="0070C0"/>
              </a:solidFill>
              <a:latin typeface="+mj-lt"/>
            </a:endParaRPr>
          </a:p>
          <a:p>
            <a:pPr marL="335280" indent="0">
              <a:buNone/>
            </a:pPr>
            <a:r>
              <a:rPr lang="en-US" sz="3500" dirty="0">
                <a:solidFill>
                  <a:srgbClr val="0070C0"/>
                </a:solidFill>
                <a:latin typeface="+mj-lt"/>
              </a:rPr>
              <a:t>       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Popular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 –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unpopular</a:t>
            </a:r>
            <a:endParaRPr lang="ru-RU" sz="3500" dirty="0">
              <a:solidFill>
                <a:srgbClr val="0070C0"/>
              </a:solidFill>
              <a:latin typeface="+mj-lt"/>
            </a:endParaRPr>
          </a:p>
          <a:p>
            <a:pPr marL="335280" indent="0">
              <a:buNone/>
            </a:pPr>
            <a:r>
              <a:rPr lang="en-US" sz="3500" dirty="0">
                <a:solidFill>
                  <a:srgbClr val="0070C0"/>
                </a:solidFill>
                <a:latin typeface="+mj-lt"/>
              </a:rPr>
              <a:t>                    </a:t>
            </a:r>
            <a:r>
              <a:rPr lang="en-US" sz="3500" dirty="0" err="1" smtClean="0">
                <a:solidFill>
                  <a:srgbClr val="0070C0"/>
                </a:solidFill>
                <a:latin typeface="+mj-lt"/>
              </a:rPr>
              <a:t>Favourite</a:t>
            </a:r>
            <a:r>
              <a:rPr lang="ru-RU" sz="35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–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unloved</a:t>
            </a:r>
            <a:endParaRPr lang="en-US" sz="3500" dirty="0">
              <a:solidFill>
                <a:srgbClr val="0070C0"/>
              </a:solidFill>
              <a:latin typeface="+mj-lt"/>
            </a:endParaRPr>
          </a:p>
          <a:p>
            <a:pPr marL="335280" indent="0">
              <a:buNone/>
            </a:pPr>
            <a:r>
              <a:rPr lang="en-US" sz="3500" dirty="0">
                <a:solidFill>
                  <a:srgbClr val="0070C0"/>
                </a:solidFill>
                <a:latin typeface="+mj-lt"/>
              </a:rPr>
              <a:t>                        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Weekend</a:t>
            </a:r>
            <a:r>
              <a:rPr lang="ru-RU" sz="3500" dirty="0" smtClean="0">
                <a:solidFill>
                  <a:srgbClr val="0070C0"/>
                </a:solidFill>
                <a:latin typeface="+mj-lt"/>
              </a:rPr>
              <a:t> – 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weekdays</a:t>
            </a:r>
            <a:endParaRPr lang="ru-RU" sz="3500" dirty="0">
              <a:solidFill>
                <a:srgbClr val="0070C0"/>
              </a:solidFill>
              <a:latin typeface="+mj-lt"/>
            </a:endParaRP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DADC06E-1F16-4E38-9093-15B1C8BF1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ww0XZsW8SHY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918" r="1057"/>
          <a:stretch/>
        </p:blipFill>
        <p:spPr bwMode="auto">
          <a:xfrm>
            <a:off x="971600" y="332656"/>
            <a:ext cx="763284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7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kern="50" dirty="0">
                <a:solidFill>
                  <a:srgbClr val="FF0000"/>
                </a:solidFill>
                <a:latin typeface="Monotype Corsiva" panose="03010101010201010101" pitchFamily="66" charset="0"/>
                <a:ea typeface="DejaVu Sans"/>
              </a:rPr>
              <a:t>Homework 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686144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Find and write the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information about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eating habits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the country that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you like.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73">
            <a:off x="4712569" y="2350755"/>
            <a:ext cx="3382247" cy="253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BF3FBE-D8F8-49ED-9D92-899BBA7F3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293096"/>
            <a:ext cx="6668144" cy="85821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Thank you very much!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2" descr="C:\Documents and Settings\vanda\Ambiente de trabalho\clipart3\scarp\stick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877DDC-25BF-4D0C-84B6-7F22FC88E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456383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accent2"/>
                </a:solidFill>
                <a:latin typeface="Monotype Corsiva" panose="03010101010201010101" pitchFamily="66" charset="0"/>
              </a:rPr>
              <a:t/>
            </a:r>
            <a:br>
              <a:rPr lang="uk-UA" b="1" i="1" dirty="0">
                <a:solidFill>
                  <a:schemeClr val="accent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r>
              <a:rPr lang="uk-UA" sz="67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en-US" sz="67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Dishes. Eating Habits</a:t>
            </a:r>
            <a:r>
              <a:rPr lang="uk-UA" sz="67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r>
              <a:rPr lang="ru-RU" sz="67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67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67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kern="0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kern="50" dirty="0">
              <a:solidFill>
                <a:srgbClr val="800000"/>
              </a:solidFill>
              <a:latin typeface="Liberation Serif"/>
              <a:ea typeface="DejaVu Sans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2852936"/>
            <a:ext cx="31845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36FCE1-B28E-4A2F-9462-58F4A9FEE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453336"/>
            <a:ext cx="1835696" cy="4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576064"/>
          </a:xfrm>
        </p:spPr>
        <p:txBody>
          <a:bodyPr>
            <a:normAutofit fontScale="90000"/>
          </a:bodyPr>
          <a:lstStyle/>
          <a:p>
            <a:pPr lvl="0">
              <a:lnSpc>
                <a:spcPct val="102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Angsana New" pitchFamily="16" charset="-34"/>
              </a:rPr>
              <a:t/>
            </a:r>
            <a:b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Angsana New" pitchFamily="16" charset="-34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Angsana New" pitchFamily="16" charset="-34"/>
              </a:rPr>
              <a:t>Vocabulary  Practice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Angsana New" pitchFamily="16" charset="-34"/>
              </a:rPr>
              <a:t> </a:t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Angsana New" pitchFamily="16" charset="-34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Angsana New" pitchFamily="16" charset="-34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Angsana New" pitchFamily="16" charset="-34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53546" y="3150261"/>
            <a:ext cx="7333254" cy="2727011"/>
          </a:xfrm>
          <a:ln>
            <a:noFill/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1047001"/>
            <a:ext cx="6336704" cy="760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name five red fruits;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1967941"/>
            <a:ext cx="7344816" cy="781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name five yellow or orange fruits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5616" y="3076610"/>
            <a:ext cx="7344816" cy="760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name five green vegetables;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15616" y="4028149"/>
            <a:ext cx="7272808" cy="760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name five products made of milk;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87624" y="5116274"/>
            <a:ext cx="7200800" cy="760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name five ways of cooking.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D6B3586-7F61-4DE3-BE68-E1FDA78AE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Read</a:t>
            </a:r>
            <a: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and find the odd word.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</a:t>
            </a:r>
            <a: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Explain your choice.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8208912" cy="396044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Cheese, milk, sausage, </a:t>
            </a:r>
            <a:endParaRPr lang="ru-RU" sz="5200" dirty="0">
              <a:solidFill>
                <a:srgbClr val="002060"/>
              </a:solidFill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</a:t>
            </a:r>
            <a:r>
              <a:rPr lang="en-US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yoghurt, butter</a:t>
            </a:r>
          </a:p>
          <a:p>
            <a:pPr marL="0" indent="0">
              <a:spcAft>
                <a:spcPts val="0"/>
              </a:spcAft>
              <a:buNone/>
            </a:pPr>
            <a:endParaRPr lang="ru-RU" sz="52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Fruit, juice, tea, lemonade,   </a:t>
            </a:r>
            <a:r>
              <a:rPr lang="ru-RU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</a:t>
            </a:r>
          </a:p>
          <a:p>
            <a:pPr marL="0" lvl="0" indent="0">
              <a:buNone/>
            </a:pPr>
            <a:r>
              <a:rPr lang="ru-RU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</a:t>
            </a:r>
            <a:r>
              <a:rPr lang="en-US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            coffee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40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0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05D046-575D-46A7-BB02-190A7A905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Read</a:t>
            </a:r>
            <a: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and find the odd word.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</a:t>
            </a:r>
            <a: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Explain your choice.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8064896" cy="4497363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Pizza, spaghetti, </a:t>
            </a:r>
            <a:r>
              <a:rPr lang="en-US" sz="5200" dirty="0" err="1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omelette</a:t>
            </a:r>
            <a:r>
              <a:rPr lang="en-US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, napkin, porridge </a:t>
            </a:r>
          </a:p>
          <a:p>
            <a:pPr marL="0" indent="0">
              <a:spcAft>
                <a:spcPts val="0"/>
              </a:spcAft>
              <a:buNone/>
            </a:pPr>
            <a:endParaRPr lang="en-US" sz="5200" dirty="0">
              <a:solidFill>
                <a:srgbClr val="002060"/>
              </a:solidFill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52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Knife, oil, spoon, folk, plate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4400" dirty="0">
                <a:solidFill>
                  <a:srgbClr val="00206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F2B1D1-0AE8-4390-B821-BC2AFE101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0923"/>
            <a:ext cx="1813492" cy="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922114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7" name="Объект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1305"/>
          </a:xfr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013391"/>
            <a:ext cx="9131019" cy="56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Match the beginnings and the endings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540696" cy="576064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/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1.Appetite comes</a:t>
            </a:r>
            <a:endParaRPr lang="ru-RU" sz="3200" b="1" dirty="0">
              <a:solidFill>
                <a:schemeClr val="accent5"/>
              </a:solidFill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2.Every cook praises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9BBB59">
                  <a:lumMod val="75000"/>
                </a:srgbClr>
              </a:solidFill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3.An apple a day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4.Forbidden fruit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spc="10" dirty="0">
                <a:solidFill>
                  <a:srgbClr val="FF0000"/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5.No song</a:t>
            </a:r>
            <a:r>
              <a:rPr lang="ru-RU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rgbClr val="7030A0"/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6.B</a:t>
            </a:r>
            <a:r>
              <a:rPr lang="en-US" sz="3200" b="1" dirty="0" err="1">
                <a:solidFill>
                  <a:srgbClr val="7030A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reakfast</a:t>
            </a:r>
            <a:r>
              <a:rPr lang="en-US" sz="3200" b="1" dirty="0">
                <a:solidFill>
                  <a:srgbClr val="7030A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like a king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7.When life throws you lemons,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spc="-10" dirty="0">
                <a:solidFill>
                  <a:srgbClr val="002060"/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8.Quick at meat,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8064A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9BBB59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495800" cy="576064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a)his own broth.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b)dinner like a queen</a:t>
            </a:r>
            <a:r>
              <a:rPr lang="uk-UA" sz="32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supper like a pauper</a:t>
            </a:r>
            <a:r>
              <a:rPr lang="uk-UA" sz="32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spc="10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c)no supper</a:t>
            </a:r>
            <a:r>
              <a:rPr lang="ru-RU" sz="3200" b="1" spc="1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d)with eating.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e)keeps</a:t>
            </a:r>
            <a:r>
              <a:rPr lang="en-GB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doctor away.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f)is sweet.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spc="-10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g)quick at work. </a:t>
            </a:r>
            <a:endParaRPr lang="ru-RU" sz="3200" b="1" spc="-10" dirty="0">
              <a:solidFill>
                <a:srgbClr val="4F81BD">
                  <a:lumMod val="75000"/>
                </a:srgbClr>
              </a:solidFill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High Tower Text" panose="020405020505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h)make lemonade</a:t>
            </a:r>
            <a:r>
              <a:rPr lang="uk-UA" sz="32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Appetite comes with eating.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Картинки по запросу не хочет е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3" y="1196752"/>
            <a:ext cx="4206234" cy="2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3676253" cy="26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4423339"/>
            <a:ext cx="3600400" cy="23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789</Words>
  <Application>Microsoft Office PowerPoint</Application>
  <PresentationFormat>Экран (4:3)</PresentationFormat>
  <Paragraphs>139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«Dishes. Eating Habits» </vt:lpstr>
      <vt:lpstr>Feelings         and Emotions</vt:lpstr>
      <vt:lpstr>  «Dishes. Eating Habits» </vt:lpstr>
      <vt:lpstr> Vocabulary  Practice   </vt:lpstr>
      <vt:lpstr>Read and find the odd word.                            Explain your choice.</vt:lpstr>
      <vt:lpstr>Read and find the odd word.                            Explain your choice.</vt:lpstr>
      <vt:lpstr>Презентация PowerPoint</vt:lpstr>
      <vt:lpstr>Match the beginnings and the endings </vt:lpstr>
      <vt:lpstr>Appetite comes with eating. </vt:lpstr>
      <vt:lpstr>        An apple a day                      keeps the doctor away. </vt:lpstr>
      <vt:lpstr> Breakfast like a king, dinner  like a queen, supper like a pauper.  </vt:lpstr>
      <vt:lpstr>No song, no supper. </vt:lpstr>
      <vt:lpstr>Презентация PowerPoint</vt:lpstr>
      <vt:lpstr> Pre-reading activity                                               Brazil</vt:lpstr>
      <vt:lpstr>The Philippines</vt:lpstr>
      <vt:lpstr>Finland</vt:lpstr>
      <vt:lpstr>«Insert»</vt:lpstr>
      <vt:lpstr>Eating Habits in Different Countries</vt:lpstr>
      <vt:lpstr>Презентация PowerPoint</vt:lpstr>
      <vt:lpstr>Презентация PowerPoint</vt:lpstr>
      <vt:lpstr> </vt:lpstr>
      <vt:lpstr>«True-false quiz»</vt:lpstr>
      <vt:lpstr>Презентация PowerPoint</vt:lpstr>
      <vt:lpstr>Презентация PowerPoint</vt:lpstr>
      <vt:lpstr> Find the antonyms for the  for underlined words in the text </vt:lpstr>
      <vt:lpstr>Презентация PowerPoint</vt:lpstr>
      <vt:lpstr>Homework 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1</cp:lastModifiedBy>
  <cp:revision>109</cp:revision>
  <dcterms:created xsi:type="dcterms:W3CDTF">2013-10-10T07:56:28Z</dcterms:created>
  <dcterms:modified xsi:type="dcterms:W3CDTF">2022-02-11T15:01:40Z</dcterms:modified>
</cp:coreProperties>
</file>