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57" r:id="rId9"/>
    <p:sldId id="264" r:id="rId10"/>
    <p:sldId id="267" r:id="rId11"/>
    <p:sldId id="266" r:id="rId12"/>
    <p:sldId id="265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0BBF6-F544-4520-9866-670A3DD682C7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17191-1000-4CE1-8C91-058F241F3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676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17191-1000-4CE1-8C91-058F241F398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859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елец\Desktop\PEARSON\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268760"/>
            <a:ext cx="7772400" cy="1470025"/>
          </a:xfrm>
        </p:spPr>
        <p:txBody>
          <a:bodyPr/>
          <a:lstStyle/>
          <a:p>
            <a:r>
              <a:rPr lang="uk-UA" dirty="0" smtClean="0">
                <a:latin typeface="Baskerville Old Face" pitchFamily="18" charset="0"/>
              </a:rPr>
              <a:t>               </a:t>
            </a:r>
            <a:r>
              <a:rPr lang="en-US" dirty="0" smtClean="0">
                <a:latin typeface="Arial Narrow" panose="020B0606020202030204" pitchFamily="34" charset="0"/>
              </a:rPr>
              <a:t>MY NATIVE TOWN 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3140968"/>
            <a:ext cx="6400800" cy="17526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uk-UA" sz="6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KOBELIAKY</a:t>
            </a:r>
            <a:endParaRPr lang="ru-RU" sz="6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48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Владелец\Desktop\PEARSON\002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0" y="-25188"/>
            <a:ext cx="92400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Владелец\Desktop\PEARSON\ФОТО\Св Миколаївська церкв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152259"/>
            <a:ext cx="2714317" cy="23953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47" y="543136"/>
            <a:ext cx="2509542" cy="33460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26" y="543136"/>
            <a:ext cx="2521431" cy="3361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691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Владелец\Desktop\PEARSON\002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2400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116632"/>
            <a:ext cx="5094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/>
              <a:t>The </a:t>
            </a:r>
            <a:r>
              <a:rPr lang="en-US" sz="2800" b="1" i="1" dirty="0"/>
              <a:t>monument to </a:t>
            </a:r>
            <a:r>
              <a:rPr lang="en-US" sz="2800" b="1" i="1" dirty="0" err="1" smtClean="0"/>
              <a:t>Mykola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Kasian</a:t>
            </a:r>
            <a:endParaRPr lang="ru-RU" sz="28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846138"/>
            <a:ext cx="3435846" cy="45811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4254724" y="5595863"/>
            <a:ext cx="460851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Фото учениці 6-А класу</a:t>
            </a:r>
            <a:r>
              <a:rPr lang="en-US" dirty="0"/>
              <a:t> </a:t>
            </a:r>
            <a:r>
              <a:rPr lang="uk-UA" dirty="0" smtClean="0"/>
              <a:t>Вознюк Софії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441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Владелец\Desktop\PEARSON\002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00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Владелец\Desktop\PEARSON\Фото для презентації\2018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35695" y="329061"/>
            <a:ext cx="2962317" cy="23435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075" name="Picture 3" descr="C:\Users\Владелец\Desktop\PEARSON\Фото для презентації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9385"/>
            <a:ext cx="3100189" cy="23631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077" name="Picture 5" descr="C:\Users\Владелец\Desktop\PEARSON\Фото для презентації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54" y="3356992"/>
            <a:ext cx="4829666" cy="32139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2622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" y="-1911"/>
            <a:ext cx="9144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499" y="1806763"/>
            <a:ext cx="2788404" cy="20913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146" name="Picture 2" descr="Ð ÐµÐ·ÑÐ»ÑÑÐ°Ñ Ð¿Ð¾ÑÑÐºÑ Ð·Ð¾Ð±ÑÐ°Ð¶ÐµÐ½Ñ Ð·Ð° Ð·Ð°Ð¿Ð¸ÑÐ¾Ð¼ &quot;Ñ Ð»ÑÐ±Ð»Ñ ÐºÐ¾Ð±ÐµÐ»ÑÐºÐ¸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40" b="38533"/>
          <a:stretch/>
        </p:blipFill>
        <p:spPr bwMode="auto">
          <a:xfrm>
            <a:off x="2123728" y="162062"/>
            <a:ext cx="6353175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919" y="3898066"/>
            <a:ext cx="3975580" cy="2236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2752" y="4314296"/>
            <a:ext cx="1874151" cy="14038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4918" y="1806763"/>
            <a:ext cx="3226227" cy="18147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9196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C:\Users\Владелец\Desktop\PEARSON\00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Владелец\Desktop\PEARSON\Flag_of_Kobela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548680"/>
            <a:ext cx="262109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Владелец\Desktop\PEARSON\ФОТО\герб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8798"/>
            <a:ext cx="2687960" cy="193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Владелец\Desktop\PEARSON\загружено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904" y="3429000"/>
            <a:ext cx="199072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19" y="2708920"/>
            <a:ext cx="2448273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smtClean="0"/>
              <a:t>The flag of </a:t>
            </a:r>
            <a:r>
              <a:rPr lang="uk-UA" b="1" i="1" dirty="0" smtClean="0"/>
              <a:t> </a:t>
            </a:r>
            <a:r>
              <a:rPr lang="en-US" b="1" i="1" dirty="0" smtClean="0"/>
              <a:t>our region </a:t>
            </a:r>
            <a:endParaRPr lang="ru-RU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15273" y="5941029"/>
            <a:ext cx="2448273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The flag of </a:t>
            </a:r>
            <a:r>
              <a:rPr lang="en-US" b="1" i="1" dirty="0" smtClean="0"/>
              <a:t> our town</a:t>
            </a:r>
            <a:endParaRPr lang="ru-RU" b="1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62393" y="2708920"/>
            <a:ext cx="2448273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The emblem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85644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Владелец\Desktop\PEARSON\002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00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255952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i="1" dirty="0"/>
              <a:t>E a s  t          o  r           W e  s  t   –   H   o   m e          i  s           B  e  s  t</a:t>
            </a:r>
            <a:endParaRPr lang="ru-RU" sz="2000" b="1" i="1" dirty="0"/>
          </a:p>
        </p:txBody>
      </p:sp>
      <p:pic>
        <p:nvPicPr>
          <p:cNvPr id="5" name="Picture 3" descr="C:\Users\Владелец\Desktop\PEARSON\ФОТО\imgonline-com-ua-PicOnPic-4lk0706TQIjGQb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3447580" cy="2300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ладелец\Desktop\PEARSON\ФОТО\123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80"/>
          <a:stretch/>
        </p:blipFill>
        <p:spPr bwMode="auto">
          <a:xfrm>
            <a:off x="1691680" y="3950796"/>
            <a:ext cx="3447580" cy="2020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65645"/>
            <a:ext cx="3371657" cy="2343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8676" y="3959013"/>
            <a:ext cx="3087069" cy="2068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9351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Владелец\Desktop\PEARSON\002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08" y="-14350"/>
            <a:ext cx="9163133" cy="687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ладелец\Desktop\PEARSON\53bbd3c99292c-retroua.com старые фото 1910 го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3615704" cy="2196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C:\Users\Владелец\Desktop\PEARSON\5371139e7b331-retroua.com старые фото 1910 го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834" y="553662"/>
            <a:ext cx="3463284" cy="2186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 descr="C:\Users\Владелец\Desktop\PEARSON\8079609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450" y="3638218"/>
            <a:ext cx="3603670" cy="2192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C:\Users\Владелец\Desktop\PEARSON\13326079196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834" y="3638218"/>
            <a:ext cx="3465508" cy="2148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6632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Владелец\Desktop\PEARSON\002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00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Владелец\Desktop\Кравченко Артем 6 -А клас Фото Памятки\IMG_20190409_1732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54"/>
          <a:stretch/>
        </p:blipFill>
        <p:spPr bwMode="auto">
          <a:xfrm>
            <a:off x="1752242" y="1417616"/>
            <a:ext cx="7211163" cy="41885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4172930" y="5764047"/>
            <a:ext cx="460851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Фото учня 6-А класу  Кравченка Артема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180027" y="322908"/>
            <a:ext cx="416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Our town’s </a:t>
            </a:r>
            <a:r>
              <a:rPr lang="en-US" sz="2800" b="1" i="1" dirty="0"/>
              <a:t>administration 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35296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Владелец\Desktop\PEARSON\002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00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19717" y="346611"/>
            <a:ext cx="5603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/>
              <a:t>The</a:t>
            </a:r>
            <a:r>
              <a:rPr lang="en-US" sz="2800" b="1" i="1" dirty="0" smtClean="0"/>
              <a:t> </a:t>
            </a:r>
            <a:r>
              <a:rPr lang="en-US" sz="2800" b="1" i="1" dirty="0"/>
              <a:t>monument to </a:t>
            </a:r>
            <a:r>
              <a:rPr lang="en-US" sz="2800" b="1" i="1" dirty="0" err="1"/>
              <a:t>Taras</a:t>
            </a:r>
            <a:r>
              <a:rPr lang="en-US" sz="2800" b="1" i="1" dirty="0"/>
              <a:t> Shevchenko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1026" name="Picture 2" descr="F:\PEARSON\Кравченко Артем 6 -А клас Фото Памятки\IMG_20190409_1723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171" y="1102512"/>
            <a:ext cx="3489732" cy="46529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4078288" y="5903335"/>
            <a:ext cx="460851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Фото учня 6-А  Уткіна Антона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96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Владелец\Desktop\PEARSON\002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" y="-18577"/>
            <a:ext cx="92400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20173" y="365020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latin typeface="Cambria" panose="02040503050406030204" pitchFamily="18" charset="0"/>
              </a:rPr>
              <a:t>The </a:t>
            </a:r>
            <a:r>
              <a:rPr lang="en-US" sz="2800" b="1" i="1" dirty="0" smtClean="0">
                <a:latin typeface="Cambria" panose="02040503050406030204" pitchFamily="18" charset="0"/>
              </a:rPr>
              <a:t>Alley </a:t>
            </a:r>
            <a:r>
              <a:rPr lang="en-US" sz="2800" b="1" i="1" dirty="0" smtClean="0">
                <a:latin typeface="Cambria" panose="02040503050406030204" pitchFamily="18" charset="0"/>
              </a:rPr>
              <a:t>of Glory  </a:t>
            </a:r>
            <a:endParaRPr lang="ru-RU" sz="2800" b="1" i="1" dirty="0">
              <a:latin typeface="Cambria" panose="020405030504060302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54724" y="5595863"/>
            <a:ext cx="460851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Фото учениці 6-А класу  Щербак Дарини</a:t>
            </a:r>
            <a:endParaRPr lang="ru-RU" dirty="0"/>
          </a:p>
        </p:txBody>
      </p:sp>
      <p:pic>
        <p:nvPicPr>
          <p:cNvPr id="1026" name="Picture 2" descr="F:\PEARSON\КОНКУРС Ukrain  Close -Up\Фото 3 Щербак Даш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5740896" cy="43056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2622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41" y="4912216"/>
            <a:ext cx="1399550" cy="1181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195" y="283641"/>
            <a:ext cx="2193708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74639"/>
            <a:ext cx="2193707" cy="2924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65" y="239035"/>
            <a:ext cx="2240313" cy="2925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688" y="3594276"/>
            <a:ext cx="2418084" cy="2942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8260" y="4468842"/>
            <a:ext cx="3087069" cy="2068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448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Владелец\Desktop\PEARSON\002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00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260648"/>
            <a:ext cx="6215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/>
              <a:t>The monument to </a:t>
            </a:r>
            <a:r>
              <a:rPr lang="en-US" sz="2800" b="1" i="1" dirty="0" err="1"/>
              <a:t>Bohdan</a:t>
            </a:r>
            <a:r>
              <a:rPr lang="en-US" sz="2800" b="1" i="1" dirty="0"/>
              <a:t> </a:t>
            </a:r>
            <a:r>
              <a:rPr lang="en-US" sz="2800" b="1" i="1" dirty="0" err="1"/>
              <a:t>Khmelnytskiy</a:t>
            </a:r>
            <a:r>
              <a:rPr lang="en-US" sz="2800" b="1" i="1" dirty="0"/>
              <a:t> </a:t>
            </a:r>
            <a:endParaRPr lang="ru-RU" sz="28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88328"/>
            <a:ext cx="3291830" cy="43891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4254724" y="5595863"/>
            <a:ext cx="460851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Фото учениці </a:t>
            </a:r>
            <a:r>
              <a:rPr lang="uk-UA" dirty="0"/>
              <a:t>6</a:t>
            </a:r>
            <a:r>
              <a:rPr lang="uk-UA" dirty="0" smtClean="0"/>
              <a:t>-А класу</a:t>
            </a:r>
            <a:r>
              <a:rPr lang="en-US" dirty="0"/>
              <a:t> </a:t>
            </a:r>
            <a:r>
              <a:rPr lang="uk-UA" dirty="0" smtClean="0"/>
              <a:t>Строчко Марія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622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92</Words>
  <Application>Microsoft Office PowerPoint</Application>
  <PresentationFormat>Экран (4:3)</PresentationFormat>
  <Paragraphs>17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Arial Narrow</vt:lpstr>
      <vt:lpstr>Baskerville Old Face</vt:lpstr>
      <vt:lpstr>Calibri</vt:lpstr>
      <vt:lpstr>Cambria</vt:lpstr>
      <vt:lpstr>Тема Office</vt:lpstr>
      <vt:lpstr>               MY NATIVE TOWN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NATIVE TOWN </dc:title>
  <dc:creator>Владелец</dc:creator>
  <cp:lastModifiedBy>Oleh</cp:lastModifiedBy>
  <cp:revision>31</cp:revision>
  <dcterms:created xsi:type="dcterms:W3CDTF">2019-04-10T06:45:58Z</dcterms:created>
  <dcterms:modified xsi:type="dcterms:W3CDTF">2022-01-17T07:14:14Z</dcterms:modified>
</cp:coreProperties>
</file>