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1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0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7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09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1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6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0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7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9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4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D6C0-0455-44E8-A709-7DCFE392E84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5EE984-1B57-406C-9C74-581D2010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1037230"/>
            <a:ext cx="8038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завдання:</a:t>
            </a:r>
          </a:p>
          <a:p>
            <a:pPr algn="ctr"/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сторінки головного персонажа </a:t>
            </a:r>
          </a:p>
          <a:p>
            <a:pPr algn="ctr"/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соціальних мережах «</a:t>
            </a:r>
            <a:r>
              <a:rPr lang="uk-UA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Інстраграм</a:t>
            </a:r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або «</a:t>
            </a:r>
            <a:r>
              <a:rPr lang="uk-UA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прикладі вивчення історичного роману </a:t>
            </a:r>
            <a:r>
              <a:rPr lang="uk-UA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В.Скотта</a:t>
            </a:r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Айвенго</a:t>
            </a:r>
            <a:r>
              <a:rPr lang="uk-U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1569493"/>
            <a:ext cx="7342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algn="ctr"/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Лебідь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Олексіївна, вчитель зарубіжної літератури КЗ «Полтавська загальноосвітня школа І-ІІІ ступенів №38 Полтавської міської ради Полтавської області»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185" y="887104"/>
            <a:ext cx="75608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Характеристика головних персонажів може бути цікавою….якщо запропонувати учням охарактеризувати персонажів незвичним способом – створення їхніх особистих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акаунт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-сторінок у соціальних мережах з веденням їхньому життєпису за сюжетом.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прикладу візьмемо героїв Вальтера Скотта з твору «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Айвенго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Що робив би лицар, якби опинився в нашу епоху і завів свою сторінку?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4453" y="2251880"/>
            <a:ext cx="5268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Айвенго</a:t>
            </a:r>
            <a:r>
              <a:rPr 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 робити дописи про людей, з якими зустрічається під час лицарських турнірів і поєдинків.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8" y="272956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2" y="0"/>
            <a:ext cx="3429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5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1" y="0"/>
            <a:ext cx="3429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4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1" y="0"/>
            <a:ext cx="3429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06" y="53203"/>
            <a:ext cx="4524198" cy="66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1" y="0"/>
            <a:ext cx="3429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5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61" y="0"/>
            <a:ext cx="3429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889" y="2811438"/>
            <a:ext cx="4612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Бріама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Буагільбера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Айвенго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обов’язково заблокує або відправить</a:t>
            </a:r>
          </a:p>
          <a:p>
            <a:pPr algn="ctr"/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«</a:t>
            </a:r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учнів можна спитати, а з ким би </a:t>
            </a:r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Айвенго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спілкувався і кого б додав у друзі?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693" y="0"/>
            <a:ext cx="5459104" cy="2884227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«Створення віртуальної сторінки героя»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виконати через використання як комп’ютерних технологій або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візуалізувати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малюнка чи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4" y="122830"/>
            <a:ext cx="3495158" cy="485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3" y="2001710"/>
            <a:ext cx="3325942" cy="47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180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Учні проєкт «Створення віртуальної сторінки героя» можуть виконати через використання як комп’ютерних технологій або візуалізувати у вигляді малюнка чи лепбуку.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2021-11-24T21:04:58Z</dcterms:created>
  <dcterms:modified xsi:type="dcterms:W3CDTF">2021-11-24T21:52:11Z</dcterms:modified>
</cp:coreProperties>
</file>