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B48B-57ED-4751-B934-FEEC1CD7210B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7441-1F5D-4A34-901C-F2B9B28AFC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83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7441-1F5D-4A34-901C-F2B9B28AFC2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37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75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41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65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30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40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75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33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00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6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72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06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16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17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70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57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625A89-8447-4C39-9B07-2339A3CBB4C3}" type="datetimeFigureOut">
              <a:rPr lang="uk-UA" smtClean="0"/>
              <a:t>08.12.2021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2949-B02F-4893-B029-A53ACDDB12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215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RZ-Nh_-9O9-5oJrezkr80xWRoTcsiWtz9POxs3O2YczHk8hk_RBioppYJysllJQEjVeT8&amp;usqp=CAU" TargetMode="External"/><Relationship Id="rId3" Type="http://schemas.openxmlformats.org/officeDocument/2006/relationships/hyperlink" Target="https://brain.com.ua/static/images/prod_img/7/1/U0150771_big.jpg" TargetMode="External"/><Relationship Id="rId7" Type="http://schemas.openxmlformats.org/officeDocument/2006/relationships/hyperlink" Target="https://images.philips.com/is/image/PhilipsConsumer/275E1S_00-IMS-ru_UA?$jpglarge$&amp;wid=960" TargetMode="External"/><Relationship Id="rId2" Type="http://schemas.openxmlformats.org/officeDocument/2006/relationships/hyperlink" Target="https://tehznatok.com/wp-content/uploads/2017/05/planshetnyy-skaner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tline.ua/img/tx/197/1978616825.jpg" TargetMode="External"/><Relationship Id="rId5" Type="http://schemas.openxmlformats.org/officeDocument/2006/relationships/hyperlink" Target="https://content.rozetka.com.ua/goods/images/big/17041061.jpg" TargetMode="External"/><Relationship Id="rId10" Type="http://schemas.openxmlformats.org/officeDocument/2006/relationships/hyperlink" Target="https://uamper.com/image/cache/data/%D0%A3%D1%87%D0%B5%D0%B1%D0%BD%D1%8B%D0%B9%20%D0%BC%D0%B8%D0%BA%D1%80%D0%BE%D0%BA%D0%BE%D0%BC%D0%BF%D1%8C%D1%8E%D1%82%D0%B5%D1%80%20BBC%20microbit%20%D0%B4%D0%BB%D1%8F%20%D0%B4%D0%B5%D1%82%D0%B5%D0%B9%20%D0%B8%20%D0%BD%D0%B0%D1%87%D0%B8%D0%BD%D0%B0%D1%8E%D1%89%D0%B8%D1%85-500x500.jpg" TargetMode="External"/><Relationship Id="rId4" Type="http://schemas.openxmlformats.org/officeDocument/2006/relationships/hyperlink" Target="https://b-pro.com.ua/assets/cache/images/prezentacijne/proektor-korotkofokusnij-byudzhet-x-4c5.jpg" TargetMode="External"/><Relationship Id="rId9" Type="http://schemas.openxmlformats.org/officeDocument/2006/relationships/hyperlink" Target="https://s0.rbk.ru/v6_top_pics/media/img/1/30/7552852938863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bsrmvgoj21" TargetMode="External"/><Relationship Id="rId2" Type="http://schemas.openxmlformats.org/officeDocument/2006/relationships/hyperlink" Target="https://learningapps.org/watch?v=p1ntr8ssc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h5.googleusercontent.com/KNKAuaCcBsay2r79TUxtqkbzftQ5_4mqS7VhPdGaE0ScGbilvUl6tiraB-7HnuS2wT5Sh07sCnwCNuTev7nw_uQQrnc0O0_uMtKtRyrBNCB1hExAu259FfFPGz0lw7yD0I8WsZaE?width=1200&amp;format=jpeg" TargetMode="External"/><Relationship Id="rId3" Type="http://schemas.openxmlformats.org/officeDocument/2006/relationships/hyperlink" Target="https://www.aks.ua/images/products/a1e3c4df4f2366e237911ec2c75611aa_large.jpg" TargetMode="External"/><Relationship Id="rId7" Type="http://schemas.openxmlformats.org/officeDocument/2006/relationships/hyperlink" Target="https://shop.sven.ua/image/cache/catalog/real-el/mic/real-el_mc-20_01-1200x800.jpg" TargetMode="External"/><Relationship Id="rId2" Type="http://schemas.openxmlformats.org/officeDocument/2006/relationships/hyperlink" Target="https://i.eldorado.ua/goods/2107/21075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citrus.ua/imgcache/size_500/uploads/shop/4/3/43a412216e892d891daf117a7d9e2073.jpg" TargetMode="External"/><Relationship Id="rId5" Type="http://schemas.openxmlformats.org/officeDocument/2006/relationships/hyperlink" Target="https://images.ua.prom.st/3078184605_w640_h640_kompyuternye-kolonki-akustika.jpg" TargetMode="External"/><Relationship Id="rId4" Type="http://schemas.openxmlformats.org/officeDocument/2006/relationships/hyperlink" Target="https://r1.kyivstar.ua/media/cache/ks/product_card/https---r1.kyivstar.ua/public/img/uploads/products/5fe0c2c12e24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 та їх різновиди. Складові комп’ютера.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98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150" y="438431"/>
            <a:ext cx="8946541" cy="604809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tehznatok.com/wp-content/uploads/2017/05/planshetnyy-skaner-1.jpg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brain.com.ua/static/images/prod_img/7/1/U0150771_big.jpg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b-pro.com.ua/assets/cache/images/prezentacijne/proektor-korotkofokusnij-byudzhet-x-4c5.jpg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content.rozetka.com.ua/goods/images/big/17041061.jpg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https://hotline.ua/img/tx/197/1978616825.jpg</a:t>
            </a:r>
            <a:endParaRPr lang="uk-UA" dirty="0" smtClean="0"/>
          </a:p>
          <a:p>
            <a:r>
              <a:rPr lang="en-US" dirty="0">
                <a:hlinkClick r:id="rId7"/>
              </a:rPr>
              <a:t>https://images.philips.com/is/image/PhilipsConsumer/275E1S_00-IMS-ru_UA?$jpglarge$&amp;</a:t>
            </a:r>
            <a:r>
              <a:rPr lang="en-US" dirty="0" smtClean="0">
                <a:hlinkClick r:id="rId7"/>
              </a:rPr>
              <a:t>wid=960</a:t>
            </a:r>
            <a:endParaRPr lang="uk-UA" dirty="0" smtClean="0"/>
          </a:p>
          <a:p>
            <a:r>
              <a:rPr lang="en-US" dirty="0">
                <a:hlinkClick r:id="rId8"/>
              </a:rPr>
              <a:t>https://encrypted-tbn0.gstatic.com/images?q=tbn:ANd9GcRZ-Nh_-</a:t>
            </a:r>
            <a:r>
              <a:rPr lang="en-US" dirty="0" smtClean="0">
                <a:hlinkClick r:id="rId8"/>
              </a:rPr>
              <a:t>9O9-5oJrezkr80xWRoTcsiWtz9POxs3O2YczHk8hk_RBioppYJysllJQEjVeT8&amp;usqp=CAU</a:t>
            </a:r>
            <a:endParaRPr lang="uk-UA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s0.rbk.ru/v6_top_pics/media/img/1/30/755285293886301.jpg</a:t>
            </a:r>
            <a:endParaRPr lang="uk-UA" dirty="0" smtClean="0"/>
          </a:p>
          <a:p>
            <a:r>
              <a:rPr lang="en-US" dirty="0">
                <a:hlinkClick r:id="rId10"/>
              </a:rPr>
              <a:t>https://uamper.com/image/cache/data/%D0%A3%D1%87%D0%B5%D0%B1%D0%BD%D1%8B%D0%B9%20%D0%BC%D0%B8%D0%BA%D1%80%D0%BE%D0%BA%D0%BE%D0%BC%D0%BF%D1%8C%D1%8E%D1%82%D0%B5%D1%80%20BBC%20microbit%20%D0%B4%D0%BB%D1%8F%20%D0%B4%D0%B5%D1%82%D0%B5%D0%B9%20%D0%B8%20%D0%BD%D0%B0%D1%87%D0%B8%D0%BD%D0%B0%D1%8E%D1%89%D0%B8%D1%85-500x500.jpg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07085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це…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19688" cy="4646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Складові комп&amp;#39;ютера та їхнє призначення — урок. Інформатика, 5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825625"/>
            <a:ext cx="5819006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сучасних комп’ютерів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81406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суперкомп'ютери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мікрокомп'ютери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466" y="1553070"/>
            <a:ext cx="3494735" cy="2161997"/>
          </a:xfrm>
          <a:prstGeom prst="rect">
            <a:avLst/>
          </a:prstGeom>
        </p:spPr>
      </p:pic>
      <p:pic>
        <p:nvPicPr>
          <p:cNvPr id="1026" name="Picture 2" descr="Стаціонарний комп&amp;#39;ютер вчителя - десктопний ПК для викладача | Dixi  Edu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07" y="3285840"/>
            <a:ext cx="3708245" cy="24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чебный микрокомпьютер BBC micro:bit для детей и начинающих купить Киев  Укра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63" y="3940683"/>
            <a:ext cx="2789009" cy="27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7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складові комп’ютера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4333875" cy="2989263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клавіатура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72" y="3194096"/>
            <a:ext cx="2257915" cy="2970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05" y="3478235"/>
            <a:ext cx="2402661" cy="2402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94" y="1647526"/>
            <a:ext cx="2581254" cy="1309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9" y="365125"/>
            <a:ext cx="1858995" cy="22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та виведення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2" y="2999347"/>
            <a:ext cx="5140660" cy="2652712"/>
          </a:xfrm>
          <a:prstGeom prst="rect">
            <a:avLst/>
          </a:prstGeom>
        </p:spPr>
      </p:pic>
      <p:pic>
        <p:nvPicPr>
          <p:cNvPr id="2058" name="Picture 10" descr="Пристрої введення та виведення інформації — урок. Інформатика НУШ, 2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7" y="1401530"/>
            <a:ext cx="5059363" cy="41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2872" y="5652059"/>
            <a:ext cx="218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284" y="5679949"/>
            <a:ext cx="284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Пристрої виведення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623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 і графічних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(монітор, принтер),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(навушники, звукові колонки),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відеоданих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(мультимедійні проектори, екранні панелі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Певні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можуть виводити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графічні, так і відеодані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31" y="3548755"/>
            <a:ext cx="1313862" cy="1926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36" y="4569823"/>
            <a:ext cx="2288177" cy="2288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68" y="4511997"/>
            <a:ext cx="2288663" cy="2288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7" y="3606800"/>
            <a:ext cx="2476262" cy="2008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56" y="3689672"/>
            <a:ext cx="2816226" cy="14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7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введення даних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13" y="1482725"/>
            <a:ext cx="11620500" cy="286067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пристрої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поділяють на пристрої введення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(клавіатура),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(сканер, фотокамера, графічний планшет),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(мікрофон),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відеоданих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(відеокамера, веб-камера), Окрему групу складають пристрої для забезпечення управління в різноманітних програмах (миша,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тачпад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мультимедійна дошка, сенсорний екран).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30" y="4992576"/>
            <a:ext cx="2918778" cy="1481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14" y="3654072"/>
            <a:ext cx="2420493" cy="1764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6" y="4477505"/>
            <a:ext cx="2824530" cy="1883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35" y="3638119"/>
            <a:ext cx="2185567" cy="1780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5" y="3539538"/>
            <a:ext cx="1453038" cy="1453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33" y="4992576"/>
            <a:ext cx="1297060" cy="15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Виконати вправи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learningapps.org/watch?v=p1ntr8ssc21</a:t>
            </a:r>
            <a:endParaRPr lang="uk-UA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https://learningapps.org/watch?v=pbsrmvgoj21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349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310323"/>
            <a:ext cx="8946541" cy="52476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://i.eldorado.ua//</a:t>
            </a:r>
            <a:r>
              <a:rPr lang="en-US" dirty="0" smtClean="0">
                <a:hlinkClick r:id="rId2"/>
              </a:rPr>
              <a:t>goods/2107/2107564.jpg</a:t>
            </a:r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www.aks.ua/images/products/a1e3c4df4f2366e237911ec2c75611aa_large.jpg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https://r1.kyivstar.ua/media/cache/ks/product_card/https---</a:t>
            </a:r>
            <a:r>
              <a:rPr lang="en-US" dirty="0" smtClean="0">
                <a:hlinkClick r:id="rId4"/>
              </a:rPr>
              <a:t>r1.kyivstar.ua/public/img/uploads/products/5fe0c2c12e248.jpg</a:t>
            </a:r>
            <a:endParaRPr lang="uk-UA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images.ua.prom.st/3078184605_w640_h640_kompyuternye-kolonki-akustika.jpg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i.citrus.ua/imgcache/size_500/uploads/shop/4/3/43a412216e892d891daf117a7d9e2073.jpg</a:t>
            </a:r>
            <a:endParaRPr lang="uk-UA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shop.sven.ua/image/cache/catalog/real-el/mic/real-el_mc-20_01-1200x800.jpg</a:t>
            </a:r>
            <a:endParaRPr lang="uk-UA" dirty="0" smtClean="0"/>
          </a:p>
          <a:p>
            <a:r>
              <a:rPr lang="en-US" dirty="0">
                <a:hlinkClick r:id="rId8"/>
              </a:rPr>
              <a:t>https://lh5.googleusercontent.com/KNKAuaCcBsay2r79TUxtqkbzftQ5_4mqS7VhPdGaE0ScGbilvUl6tiraB-7HnuS2wT5Sh07sCnwCNuTev7nw_uQQrnc0O0_uMtKtRyrBNCB1hExAu259FfFPGz0lw7yD0I8WsZaE?width=1200&amp;format=jpeg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273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225</Words>
  <Application>Microsoft Office PowerPoint</Application>
  <PresentationFormat>Широкоэкранный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Ион</vt:lpstr>
      <vt:lpstr>Тема уроку:  Комп’ютери та їх різновиди. Складові комп’ютера.</vt:lpstr>
      <vt:lpstr>Комп’ютер – це…</vt:lpstr>
      <vt:lpstr>Види сучасних комп’ютерів</vt:lpstr>
      <vt:lpstr>Основні складові комп’ютера</vt:lpstr>
      <vt:lpstr>Пристрої введення та виведення</vt:lpstr>
      <vt:lpstr>Пристрої виведення даних</vt:lpstr>
      <vt:lpstr>Пристрої введення даних</vt:lpstr>
      <vt:lpstr>Виконати вправи</vt:lpstr>
      <vt:lpstr>Використані матеріали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 Складові комп’ютера</dc:title>
  <dc:creator>Пользователь Windows</dc:creator>
  <cp:lastModifiedBy>Пользователь Windows</cp:lastModifiedBy>
  <cp:revision>12</cp:revision>
  <dcterms:created xsi:type="dcterms:W3CDTF">2021-11-24T06:32:57Z</dcterms:created>
  <dcterms:modified xsi:type="dcterms:W3CDTF">2021-12-08T08:24:38Z</dcterms:modified>
</cp:coreProperties>
</file>