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142984"/>
            <a:ext cx="885831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Чотирикутник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елементи.Сума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кутів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чотирикутника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algn="ctr"/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42860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Урок №1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29058" y="4429132"/>
            <a:ext cx="47861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Підготувала  Кононенко Алла Миколаївна,</a:t>
            </a:r>
          </a:p>
          <a:p>
            <a:pPr algn="ctr"/>
            <a:r>
              <a:rPr lang="uk-UA" dirty="0" smtClean="0"/>
              <a:t>учитель математики </a:t>
            </a:r>
            <a:r>
              <a:rPr lang="uk-UA" dirty="0" err="1" smtClean="0"/>
              <a:t>Градизької</a:t>
            </a:r>
            <a:r>
              <a:rPr lang="uk-UA" dirty="0" smtClean="0"/>
              <a:t> гімназії</a:t>
            </a:r>
          </a:p>
          <a:p>
            <a:pPr algn="ctr"/>
            <a:r>
              <a:rPr lang="uk-UA" dirty="0" smtClean="0"/>
              <a:t> імені Героя України Олександра Білаша</a:t>
            </a:r>
          </a:p>
          <a:p>
            <a:pPr algn="ctr"/>
            <a:r>
              <a:rPr lang="uk-UA" dirty="0" smtClean="0"/>
              <a:t> </a:t>
            </a:r>
            <a:r>
              <a:rPr lang="uk-UA" dirty="0" err="1" smtClean="0"/>
              <a:t>Градизької</a:t>
            </a:r>
            <a:r>
              <a:rPr lang="uk-UA" dirty="0" smtClean="0"/>
              <a:t> селищної ради </a:t>
            </a:r>
          </a:p>
          <a:p>
            <a:pPr algn="ctr"/>
            <a:r>
              <a:rPr lang="uk-UA" dirty="0" smtClean="0"/>
              <a:t>Кременчуцького району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875" y="928670"/>
            <a:ext cx="7366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Підсумки уроку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857364"/>
            <a:ext cx="5715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Що на уроці було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цікавого для  вас?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Чого ви навчилися?</a:t>
            </a:r>
          </a:p>
          <a:p>
            <a:pPr lvl="0">
              <a:buFont typeface="Wingdings" pitchFamily="2" charset="2"/>
              <a:buChar char="Ø"/>
            </a:pP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Чим поповнили свої знання?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714488"/>
            <a:ext cx="7715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сформувати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 учнів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потяття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чотирикутник», його елементи, закріпити вивчені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поняття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при розв’язуванні задач, ; формувати в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учнів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уміння знаходити на рисунку опуклі </a:t>
            </a: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000" b="1" smtClean="0">
                <a:latin typeface="Times New Roman" pitchFamily="18" charset="0"/>
                <a:cs typeface="Times New Roman" pitchFamily="18" charset="0"/>
              </a:rPr>
              <a:t>неопуклі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чотирикутники; розвивати пам'ять і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; прищеплювати бажання мати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якісні, глибокі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знання;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свідомлення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важливості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математики як універсальної мови науки,техніки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технологій.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500042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18083" y="-63788"/>
            <a:ext cx="73078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Актуалізація опорних знань учнів.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28596" y="1400170"/>
            <a:ext cx="87154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1.Скільки прямих можна провести через  дві точки?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2.Чи завжди можна провести  пряму через  три точки? Відповідь пояснити.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Як називається фігура, що складається із трьох точок, які не лежать на одній прямій, і трьох відрізків, які попарно сполучають ці точки?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4.Які відомі вам елементи трикутника?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14546" y="428604"/>
            <a:ext cx="52960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Вивчення нового матеріалу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3073" name="Picture 1" descr="Scan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142984"/>
            <a:ext cx="422113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Scan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3" y="3214686"/>
            <a:ext cx="415525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ScanImage004"/>
          <p:cNvPicPr>
            <a:picLocks noChangeAspect="1" noChangeArrowheads="1"/>
          </p:cNvPicPr>
          <p:nvPr/>
        </p:nvPicPr>
        <p:blipFill>
          <a:blip r:embed="rId4" cstate="print"/>
          <a:srcRect t="5902"/>
          <a:stretch>
            <a:fillRect/>
          </a:stretch>
        </p:blipFill>
        <p:spPr bwMode="auto">
          <a:xfrm>
            <a:off x="5417213" y="1214422"/>
            <a:ext cx="342464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ScanImage005"/>
          <p:cNvPicPr>
            <a:picLocks noChangeAspect="1" noChangeArrowheads="1"/>
          </p:cNvPicPr>
          <p:nvPr/>
        </p:nvPicPr>
        <p:blipFill>
          <a:blip r:embed="rId5" cstate="print"/>
          <a:srcRect l="5960" t="10161" r="3242"/>
          <a:stretch>
            <a:fillRect/>
          </a:stretch>
        </p:blipFill>
        <p:spPr bwMode="auto">
          <a:xfrm>
            <a:off x="5500694" y="3543848"/>
            <a:ext cx="3316652" cy="145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canImage006"/>
          <p:cNvPicPr>
            <a:picLocks noChangeAspect="1" noChangeArrowheads="1"/>
          </p:cNvPicPr>
          <p:nvPr/>
        </p:nvPicPr>
        <p:blipFill>
          <a:blip r:embed="rId2" cstate="print"/>
          <a:srcRect l="6000" t="8672" r="16904"/>
          <a:stretch>
            <a:fillRect/>
          </a:stretch>
        </p:blipFill>
        <p:spPr bwMode="auto">
          <a:xfrm>
            <a:off x="305613" y="1428736"/>
            <a:ext cx="1908934" cy="256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canImage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7542" y="2714620"/>
            <a:ext cx="622496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428604"/>
            <a:ext cx="8072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Вивчення нового матеріалу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71480"/>
            <a:ext cx="764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Вивчення нового матеріалу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Scan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50" y="1742199"/>
            <a:ext cx="8454216" cy="390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can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77" y="1885992"/>
            <a:ext cx="8733003" cy="38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28728" y="285728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Вивчення нового матеріалу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ScanImage0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8263912" cy="390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57290" y="285728"/>
            <a:ext cx="64808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Закріплення вивченого матеріалу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Закріплення вивченого матеріалу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ScanImage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240" y="1000109"/>
            <a:ext cx="7962678" cy="549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194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Алла</cp:lastModifiedBy>
  <cp:revision>8</cp:revision>
  <dcterms:created xsi:type="dcterms:W3CDTF">2021-12-06T20:14:43Z</dcterms:created>
  <dcterms:modified xsi:type="dcterms:W3CDTF">2021-12-06T20:48:56Z</dcterms:modified>
</cp:coreProperties>
</file>