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ED256E-458B-4DF5-A85F-1C1A86C84EBB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15677F-6423-45A4-8616-7B02F97C37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SK5tDwgSAJJsHrva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58200" cy="1222375"/>
          </a:xfrm>
        </p:spPr>
        <p:txBody>
          <a:bodyPr>
            <a:noAutofit/>
          </a:bodyPr>
          <a:lstStyle/>
          <a:p>
            <a:r>
              <a:rPr lang="ru-RU" sz="7200" dirty="0" smtClean="0"/>
              <a:t>Рух і </a:t>
            </a:r>
            <a:r>
              <a:rPr lang="ru-RU" sz="7200" dirty="0" err="1" smtClean="0"/>
              <a:t>взаємодія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1949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Законом інерції називають …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97453" cy="47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І закон Ньютона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Основним законом динаміки називають …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7927943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ІІ закон Ньютона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Законом взаємодії називають …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4" t="6486" r="5253" b="23442"/>
          <a:stretch/>
        </p:blipFill>
        <p:spPr>
          <a:xfrm>
            <a:off x="539552" y="1548580"/>
            <a:ext cx="8247427" cy="3464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ІІІ закон Ньютона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Силу, з якою Земля притягує до себе тіла, що перебувають на її поверхні або поблизу неї називають …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04" y="1844824"/>
            <a:ext cx="733425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</a:rPr>
              <a:t>с</a:t>
            </a:r>
            <a:r>
              <a:rPr lang="uk-UA" sz="3200" b="1" dirty="0" smtClean="0">
                <a:solidFill>
                  <a:srgbClr val="00B0F0"/>
                </a:solidFill>
              </a:rPr>
              <a:t>илою тяжіння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Прискорення вільного падіння від маси тіла …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495" y="1268760"/>
            <a:ext cx="5489849" cy="4954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не залежить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Прискорення вільного падіння в разі збільшення висоти тіла над поверхнею Землі…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72816"/>
            <a:ext cx="6033734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зменшується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153" y="141277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/>
              <a:t>№ 8 (ст. 259)</a:t>
            </a:r>
          </a:p>
          <a:p>
            <a:pPr marL="109728" indent="0">
              <a:buNone/>
            </a:pP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Тіло масою </a:t>
            </a:r>
            <a:r>
              <a:rPr lang="en-US" dirty="0" smtClean="0"/>
              <a:t>1</a:t>
            </a:r>
            <a:r>
              <a:rPr lang="uk-UA" dirty="0" smtClean="0"/>
              <a:t>00 г рухається під дією двох взаємно перпендикулярних сил значеннями </a:t>
            </a:r>
            <a:r>
              <a:rPr lang="en-US" dirty="0" smtClean="0"/>
              <a:t>6</a:t>
            </a:r>
            <a:r>
              <a:rPr lang="uk-UA" dirty="0" smtClean="0"/>
              <a:t> і </a:t>
            </a:r>
            <a:r>
              <a:rPr lang="en-US" dirty="0" smtClean="0"/>
              <a:t>8</a:t>
            </a:r>
            <a:r>
              <a:rPr lang="uk-UA" dirty="0" smtClean="0"/>
              <a:t> Н. Із яким прискоренням рухається  тіло?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69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Розв’язування задач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uk-UA" sz="2000" dirty="0" smtClean="0"/>
              <a:t>Підручник «Фізика 9» за редакцією В.Г. Бар’яхтара, С.О. Довгого)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69759" y="41490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100 </a:t>
            </a:r>
            <a:r>
              <a:rPr lang="uk-UA" sz="3200" b="1" dirty="0">
                <a:solidFill>
                  <a:srgbClr val="00B0F0"/>
                </a:solidFill>
              </a:rPr>
              <a:t>м/с</a:t>
            </a:r>
            <a:r>
              <a:rPr lang="uk-UA" sz="3200" b="1" baseline="30000" dirty="0">
                <a:solidFill>
                  <a:srgbClr val="00B0F0"/>
                </a:solidFill>
              </a:rPr>
              <a:t>2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695" y="1533984"/>
            <a:ext cx="4899393" cy="4525963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/>
              <a:t>№ 9 (ст. 259) </a:t>
            </a:r>
          </a:p>
          <a:p>
            <a:pPr marL="109728" indent="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За графіком, наведеним на рисунку, визначте переміщення тіла за весь час спостереження. Вважайте, що в обраній системі відліку тіло рухалося вздовж осі ОХ.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69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Розв’язування задач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uk-UA" sz="2000" dirty="0" smtClean="0"/>
              <a:t>Підручник «Фізика 9» за редакцією В.Г. Бар’яхтара, С.О. Довгого)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9495" y="608700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30 м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913" y="2564904"/>
            <a:ext cx="295232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153" y="141277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/>
              <a:t>№ 10 (ст. 259)</a:t>
            </a:r>
          </a:p>
          <a:p>
            <a:pPr marL="109728" indent="0">
              <a:buNone/>
            </a:pP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Тіло кинули вертикально вгору зі швидкістю 30 м/с. Через який інтервал часу тіло опиниться на відстані 25 м від точки кидання? Якою буде швидкість руху тіла через цей інтервал часу?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69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Розв’язування задач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uk-UA" sz="2000" dirty="0" smtClean="0"/>
              <a:t>Підручник «Фізика 9» за редакцією В.Г. Бар’яхтара, С.О. Довгого)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4869160"/>
            <a:ext cx="564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1 с; 2 с; 20 м/с 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5152" y="1412776"/>
            <a:ext cx="8229143" cy="4525963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/>
              <a:t>№ 11 (ст. 259)</a:t>
            </a:r>
          </a:p>
          <a:p>
            <a:pPr marL="109728" indent="0">
              <a:buNone/>
            </a:pP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На підлозі ліфта стоїть валіза масою 20 кг. Ліфт починає рухатися з прискоренням</a:t>
            </a:r>
            <a:br>
              <a:rPr lang="uk-UA" dirty="0" smtClean="0"/>
            </a:br>
            <a:r>
              <a:rPr lang="uk-UA" dirty="0" smtClean="0"/>
              <a:t>2 м/с</a:t>
            </a:r>
            <a:r>
              <a:rPr lang="uk-UA" baseline="30000" dirty="0" smtClean="0"/>
              <a:t>2</a:t>
            </a:r>
            <a:r>
              <a:rPr lang="uk-UA" dirty="0" smtClean="0"/>
              <a:t>. Чому дорівнює вага валізи? Розгляньте два варіанти.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695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Розв’язування задач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uk-UA" sz="2000" dirty="0" smtClean="0"/>
              <a:t>Підручник «Фізика 9» за редакцією В.Г. Бар’яхтара, С.О. Довгого)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4869160"/>
            <a:ext cx="564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</a:t>
            </a:r>
            <a:r>
              <a:rPr lang="uk-UA" sz="3200" b="1" dirty="0" smtClean="0">
                <a:solidFill>
                  <a:srgbClr val="00B0F0"/>
                </a:solidFill>
              </a:rPr>
              <a:t> </a:t>
            </a:r>
            <a:r>
              <a:rPr lang="uk-UA" sz="3200" b="1" dirty="0" smtClean="0"/>
              <a:t> </a:t>
            </a:r>
            <a:r>
              <a:rPr lang="uk-UA" sz="3200" b="1" dirty="0" smtClean="0">
                <a:solidFill>
                  <a:srgbClr val="00B0F0"/>
                </a:solidFill>
              </a:rPr>
              <a:t>240 Н, 160 Н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узагальнити та систематизувати знання з вивченої теми; </a:t>
            </a:r>
            <a:br>
              <a:rPr lang="uk-UA" dirty="0" smtClean="0"/>
            </a:br>
            <a:endParaRPr lang="uk-UA" dirty="0" smtClean="0"/>
          </a:p>
          <a:p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та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, </a:t>
            </a:r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smtClean="0"/>
              <a:t>;</a:t>
            </a:r>
            <a:br>
              <a:rPr lang="ru-RU" smtClean="0"/>
            </a:br>
            <a:endParaRPr lang="ru-RU" dirty="0" smtClean="0"/>
          </a:p>
          <a:p>
            <a:r>
              <a:rPr lang="ru-RU" dirty="0" err="1" smtClean="0"/>
              <a:t>виховувати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 smtClean="0"/>
              <a:t>,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 smtClean="0"/>
              <a:t>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7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Повторити §28-35</a:t>
            </a:r>
          </a:p>
          <a:p>
            <a:endParaRPr lang="uk-UA" dirty="0" smtClean="0"/>
          </a:p>
          <a:p>
            <a:r>
              <a:rPr lang="uk-UA" dirty="0" smtClean="0"/>
              <a:t>Виконати тренувальні тести за посиланням</a:t>
            </a:r>
          </a:p>
          <a:p>
            <a:pPr marL="109728" indent="0">
              <a:buNone/>
            </a:pPr>
            <a:endParaRPr lang="uk-UA" dirty="0" smtClean="0"/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forms.gle/SK5tDwgSAJJsHrva6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6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Зміна з часом положення тіла в просторі відносно інших тіл  називається …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6624736" cy="4408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м</a:t>
            </a:r>
            <a:r>
              <a:rPr lang="uk-UA" sz="3200" b="1" dirty="0" smtClean="0">
                <a:solidFill>
                  <a:srgbClr val="00B0F0"/>
                </a:solidFill>
              </a:rPr>
              <a:t>еханічним рухом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Фізичну </a:t>
            </a:r>
            <a:r>
              <a:rPr lang="uk-UA" sz="2800" dirty="0"/>
              <a:t>модель тіла, розмірами  якого в умовах задачі можна </a:t>
            </a:r>
            <a:r>
              <a:rPr lang="uk-UA" sz="2800" dirty="0" smtClean="0"/>
              <a:t>знехтувати називають …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28800"/>
            <a:ext cx="6228184" cy="4152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6093296"/>
            <a:ext cx="467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м</a:t>
            </a:r>
            <a:r>
              <a:rPr lang="uk-UA" sz="3200" b="1" dirty="0" smtClean="0">
                <a:solidFill>
                  <a:srgbClr val="00B0F0"/>
                </a:solidFill>
              </a:rPr>
              <a:t>атеріальною точкою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Векторну фізичну величину, яка характеризує </a:t>
            </a:r>
            <a:r>
              <a:rPr lang="uk-UA" sz="2800" dirty="0"/>
              <a:t>ш</a:t>
            </a:r>
            <a:r>
              <a:rPr lang="uk-UA" sz="2800" dirty="0" smtClean="0"/>
              <a:t>видкість зміни швидкості називають …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10" y="1649208"/>
            <a:ext cx="5928817" cy="4444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прискоренням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Рух, під час якого швидкість руху тіла за будь-які рівні інтервали часу змінюється однаково називають …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64585"/>
            <a:ext cx="6893535" cy="413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869" y="5906105"/>
            <a:ext cx="4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</a:rPr>
              <a:t>р</a:t>
            </a:r>
            <a:r>
              <a:rPr lang="uk-UA" sz="2800" b="1" dirty="0" smtClean="0">
                <a:solidFill>
                  <a:srgbClr val="00B0F0"/>
                </a:solidFill>
              </a:rPr>
              <a:t>івноприскореним прямолінійним рухом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Площа фігури під графіком проекції швидкості руху чисельно дорівнює…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40" y="1412777"/>
            <a:ext cx="6925360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6093296"/>
            <a:ext cx="503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п</a:t>
            </a:r>
            <a:r>
              <a:rPr lang="uk-UA" sz="3200" b="1" dirty="0" smtClean="0">
                <a:solidFill>
                  <a:srgbClr val="00B0F0"/>
                </a:solidFill>
              </a:rPr>
              <a:t>роекції переміщення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Графіком координати в рівноприскореному прямолінійному русі є…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812" y="1700808"/>
            <a:ext cx="6624736" cy="4455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4661" y="6176474"/>
            <a:ext cx="267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F0"/>
                </a:solidFill>
              </a:rPr>
              <a:t>парабола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Явище збереження тілом стану спокою або рівномірного прямолінійного руху за умови,що на нього не діють інші тіла та поля  або їхні дії скомпенсовані, називають…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2636912"/>
            <a:ext cx="6467587" cy="31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7869" y="6093296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інерцією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</TotalTime>
  <Words>266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Lucida Sans Unicode</vt:lpstr>
      <vt:lpstr>Verdana</vt:lpstr>
      <vt:lpstr>Wingdings 2</vt:lpstr>
      <vt:lpstr>Wingdings 3</vt:lpstr>
      <vt:lpstr>Открытая</vt:lpstr>
      <vt:lpstr>Рух і взаємодія</vt:lpstr>
      <vt:lpstr>Мета уроку: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Розв’язування задач (Підручник «Фізика 9» за редакцією В.Г. Бар’яхтара, С.О. Довгого) </vt:lpstr>
      <vt:lpstr>Розв’язування задач (Підручник «Фізика 9» за редакцією В.Г. Бар’яхтара, С.О. Довгого) </vt:lpstr>
      <vt:lpstr>Розв’язування задач (Підручник «Фізика 9» за редакцією В.Г. Бар’яхтара, С.О. Довгого) </vt:lpstr>
      <vt:lpstr>Розв’язування задач (Підручник «Фізика 9» за редакцією В.Г. Бар’яхтара, С.О. Довгого)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Кінематика прямолінійного рівноприскореного руху. Застосування законів динаміки.</dc:title>
  <dc:creator>SUR</dc:creator>
  <cp:lastModifiedBy>User</cp:lastModifiedBy>
  <cp:revision>19</cp:revision>
  <dcterms:created xsi:type="dcterms:W3CDTF">2021-12-07T15:58:15Z</dcterms:created>
  <dcterms:modified xsi:type="dcterms:W3CDTF">2021-12-08T15:09:02Z</dcterms:modified>
</cp:coreProperties>
</file>