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57" r:id="rId6"/>
    <p:sldId id="267" r:id="rId7"/>
    <p:sldId id="259" r:id="rId8"/>
    <p:sldId id="258" r:id="rId9"/>
    <p:sldId id="260" r:id="rId10"/>
    <p:sldId id="261" r:id="rId11"/>
    <p:sldId id="262" r:id="rId12"/>
    <p:sldId id="263" r:id="rId13"/>
    <p:sldId id="270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772400" cy="1470025"/>
          </a:xfrm>
        </p:spPr>
        <p:txBody>
          <a:bodyPr/>
          <a:lstStyle/>
          <a:p>
            <a:pPr algn="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Tense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Form: 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61786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Допоміжні дієслова </a:t>
            </a:r>
            <a:r>
              <a:rPr lang="uk-UA" b="1" dirty="0"/>
              <a:t>(</a:t>
            </a:r>
            <a:r>
              <a:rPr lang="en-US" b="1" dirty="0"/>
              <a:t>do, does</a:t>
            </a:r>
            <a:r>
              <a:rPr lang="uk-UA" b="1" dirty="0"/>
              <a:t>) </a:t>
            </a:r>
            <a:r>
              <a:rPr lang="uk-UA" b="1" dirty="0">
                <a:solidFill>
                  <a:srgbClr val="FF0000"/>
                </a:solidFill>
              </a:rPr>
              <a:t>ми використовуємо для побудови тільки питальних та заперечних речень!!!!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our books!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4064" r="-14364" b="1"/>
          <a:stretch/>
        </p:blipFill>
        <p:spPr>
          <a:xfrm>
            <a:off x="2771800" y="2492896"/>
            <a:ext cx="7347247" cy="42484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3825044"/>
            <a:ext cx="388843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346444" y="1169457"/>
            <a:ext cx="3027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  <a:endParaRPr lang="ru-RU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1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relax 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754" y="1772816"/>
            <a:ext cx="5893246" cy="39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270" r="1411" b="5075"/>
          <a:stretch/>
        </p:blipFill>
        <p:spPr>
          <a:xfrm>
            <a:off x="2267744" y="1357410"/>
            <a:ext cx="7029324" cy="5502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0463" y="116632"/>
            <a:ext cx="30271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  <a:endParaRPr lang="ru-RU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2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055" r="-9082" b="2513"/>
          <a:stretch/>
        </p:blipFill>
        <p:spPr>
          <a:xfrm>
            <a:off x="2771800" y="404664"/>
            <a:ext cx="6920701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62" y="18225"/>
            <a:ext cx="30271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ru-RU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2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87220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attention!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335708"/>
            <a:ext cx="4752528" cy="45069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30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00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read!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508" y="980728"/>
            <a:ext cx="4353644" cy="57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635896" y="274638"/>
            <a:ext cx="36004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work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90" t="2766" r="7984" b="2979"/>
          <a:stretch/>
        </p:blipFill>
        <p:spPr>
          <a:xfrm>
            <a:off x="3743400" y="1772816"/>
            <a:ext cx="5400600" cy="44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6156176" cy="610669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RULE !</a:t>
            </a:r>
            <a:b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вживаємо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Tense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дія відбувається регулярно, або дія час від часу повторюється!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ходжу в школу </a:t>
            </a:r>
            <a:r>
              <a:rPr lang="uk-UA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I go to school every day.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8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76470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часу: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124744"/>
            <a:ext cx="6621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</a:t>
            </a:r>
            <a:r>
              <a:rPr 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підметом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присудком</a:t>
            </a: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en-US" sz="3600" b="1" dirty="0"/>
          </a:p>
          <a:p>
            <a:pPr algn="ctr">
              <a:buFontTx/>
              <a:buChar char="-"/>
            </a:pPr>
            <a:r>
              <a:rPr lang="en-US" sz="3600" b="1" dirty="0"/>
              <a:t>Usually</a:t>
            </a:r>
          </a:p>
          <a:p>
            <a:pPr algn="ctr">
              <a:buFontTx/>
              <a:buChar char="-"/>
            </a:pPr>
            <a:r>
              <a:rPr lang="en-US" sz="3600" b="1" dirty="0"/>
              <a:t>Always</a:t>
            </a:r>
          </a:p>
          <a:p>
            <a:pPr algn="ctr">
              <a:buFontTx/>
              <a:buChar char="-"/>
            </a:pPr>
            <a:r>
              <a:rPr lang="en-US" sz="3600" b="1" dirty="0"/>
              <a:t>Seldom</a:t>
            </a:r>
          </a:p>
          <a:p>
            <a:pPr algn="ctr">
              <a:buFontTx/>
              <a:buChar char="-"/>
            </a:pPr>
            <a:r>
              <a:rPr lang="en-US" sz="3600" b="1" dirty="0"/>
              <a:t>Rarely</a:t>
            </a:r>
          </a:p>
          <a:p>
            <a:pPr algn="ctr">
              <a:buFontTx/>
              <a:buChar char="-"/>
            </a:pPr>
            <a:r>
              <a:rPr lang="en-US" sz="3600" b="1" dirty="0"/>
              <a:t>Sometimes</a:t>
            </a:r>
          </a:p>
          <a:p>
            <a:pPr algn="ctr">
              <a:buFontTx/>
              <a:buChar char="-"/>
            </a:pPr>
            <a:r>
              <a:rPr lang="en-US" sz="3600" b="1" dirty="0"/>
              <a:t>Often </a:t>
            </a:r>
            <a:endParaRPr lang="ru-RU" sz="3600" b="1" dirty="0"/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1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часу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417638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початку,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92883"/>
            <a:ext cx="4677464" cy="41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Допоміжні      дієслова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988840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підмет виражений такими займенниками….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8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596267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Does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/>
              <a:t>(</a:t>
            </a:r>
            <a:r>
              <a:rPr lang="uk-UA" b="1" i="1" dirty="0"/>
              <a:t>якщо підмет виражений такими займенниками….</a:t>
            </a:r>
            <a:r>
              <a:rPr lang="en-US" b="1" i="1" dirty="0"/>
              <a:t>)</a:t>
            </a:r>
            <a:br>
              <a:rPr lang="en-US" b="1" i="1" dirty="0"/>
            </a:br>
            <a:r>
              <a:rPr lang="uk-UA" b="1" i="1" dirty="0"/>
              <a:t/>
            </a:r>
            <a:br>
              <a:rPr lang="uk-UA" b="1" i="1" dirty="0"/>
            </a:b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he</a:t>
            </a:r>
            <a:br>
              <a:rPr lang="en-US" b="1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she</a:t>
            </a:r>
            <a:br>
              <a:rPr lang="en-US" b="1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it</a:t>
            </a:r>
            <a:br>
              <a:rPr lang="en-US" b="1" i="1" dirty="0">
                <a:solidFill>
                  <a:srgbClr val="00206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65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Специальное оформление</vt:lpstr>
      <vt:lpstr>Present Simple Tense Form: 5</vt:lpstr>
      <vt:lpstr>Let’s read!</vt:lpstr>
      <vt:lpstr>Date: Class work</vt:lpstr>
      <vt:lpstr> NEW RULE !  Ми вживаємо Present Simple Tense , коли дія відбувається регулярно, або дія час від часу повторюється!  Наприклад: Я ходжу в школу щодня. – I go to school every day. </vt:lpstr>
      <vt:lpstr>Презентация PowerPoint</vt:lpstr>
      <vt:lpstr>Показники часу:</vt:lpstr>
      <vt:lpstr>Показники часу</vt:lpstr>
      <vt:lpstr>Допоміжні      дієслова</vt:lpstr>
      <vt:lpstr>Does (якщо підмет виражений такими займенниками….)   he she it </vt:lpstr>
      <vt:lpstr>Допоміжні дієслова (do, does) ми використовуємо для побудови тільки питальних та заперечних речень!!!! </vt:lpstr>
      <vt:lpstr>Work with our books!</vt:lpstr>
      <vt:lpstr>Let’s relax !</vt:lpstr>
      <vt:lpstr>Презентация PowerPoint</vt:lpstr>
      <vt:lpstr>Презентация PowerPoint</vt:lpstr>
      <vt:lpstr>Thank you 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user</cp:lastModifiedBy>
  <cp:revision>10</cp:revision>
  <dcterms:created xsi:type="dcterms:W3CDTF">2011-12-13T19:04:59Z</dcterms:created>
  <dcterms:modified xsi:type="dcterms:W3CDTF">2021-12-08T18:18:12Z</dcterms:modified>
</cp:coreProperties>
</file>