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  <p:embeddedFont>
      <p:font typeface="Source Code Pro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SourceCodePro-regular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66108ed0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66108ed0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66108ed02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66108ed02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66108ed0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66108ed0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66108ed02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66108ed02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66108ed02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66108ed02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66108ed02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66108ed02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13.jpg"/><Relationship Id="rId9" Type="http://schemas.openxmlformats.org/officeDocument/2006/relationships/image" Target="../media/image15.png"/><Relationship Id="rId5" Type="http://schemas.openxmlformats.org/officeDocument/2006/relationships/image" Target="../media/image6.jp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g"/><Relationship Id="rId4" Type="http://schemas.openxmlformats.org/officeDocument/2006/relationships/image" Target="../media/image5.jpg"/><Relationship Id="rId5" Type="http://schemas.openxmlformats.org/officeDocument/2006/relationships/image" Target="../media/image26.jpg"/><Relationship Id="rId6" Type="http://schemas.openxmlformats.org/officeDocument/2006/relationships/image" Target="../media/image14.jpg"/><Relationship Id="rId7" Type="http://schemas.openxmlformats.org/officeDocument/2006/relationships/image" Target="../media/image21.jpg"/><Relationship Id="rId8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1.jp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g"/><Relationship Id="rId4" Type="http://schemas.openxmlformats.org/officeDocument/2006/relationships/image" Target="../media/image23.png"/><Relationship Id="rId5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Relationship Id="rId5" Type="http://schemas.openxmlformats.org/officeDocument/2006/relationships/image" Target="../media/image19.jpg"/><Relationship Id="rId6" Type="http://schemas.openxmlformats.org/officeDocument/2006/relationships/image" Target="../media/image24.jpg"/><Relationship Id="rId7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850" y="198325"/>
            <a:ext cx="4788175" cy="26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825" y="3410512"/>
            <a:ext cx="1832650" cy="1660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88600" y="427200"/>
            <a:ext cx="8520600" cy="9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3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Why do people need to see the doctor?</a:t>
            </a:r>
            <a:endParaRPr b="1" sz="33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511000"/>
            <a:ext cx="85206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if they are ill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if they have symptoms (signs) of diseases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a cough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a high temperature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a headache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a toothache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a stomach ache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an earache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a sore throat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712" y="2397025"/>
            <a:ext cx="1468826" cy="14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286" y="1510988"/>
            <a:ext cx="1320249" cy="8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4026" y="1862850"/>
            <a:ext cx="1468824" cy="98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7462" y="2484375"/>
            <a:ext cx="969924" cy="12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5275" y="3204700"/>
            <a:ext cx="969925" cy="161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3825" y="3718175"/>
            <a:ext cx="1251799" cy="12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50125" y="3803400"/>
            <a:ext cx="1320251" cy="132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88600" y="427200"/>
            <a:ext cx="8520600" cy="9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4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What should sick people do?</a:t>
            </a:r>
            <a:endParaRPr b="1" sz="44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511000"/>
            <a:ext cx="85206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see the local doctor first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make an appointment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stay in bed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send for a doctor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go to the Accident and Emergency department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stay at the hospital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buy medicines at the chemist’s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1417800"/>
            <a:ext cx="1320805" cy="99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475" y="2462472"/>
            <a:ext cx="713225" cy="10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7525" y="3296797"/>
            <a:ext cx="1474879" cy="81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1850" y="4049850"/>
            <a:ext cx="1474875" cy="9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4563" y="4192450"/>
            <a:ext cx="1320802" cy="82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68725" y="1258450"/>
            <a:ext cx="1446098" cy="9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8600" y="427200"/>
            <a:ext cx="8520600" cy="9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4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What will the </a:t>
            </a:r>
            <a:r>
              <a:rPr b="1" lang="uk" sz="44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doctor</a:t>
            </a:r>
            <a:r>
              <a:rPr b="1" lang="uk" sz="44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uk" sz="44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examine?</a:t>
            </a:r>
            <a:endParaRPr b="1" sz="44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1700" y="1511000"/>
            <a:ext cx="85206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              will ask to describe the symptoms  of the illness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		will take the pulse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		will look at the tongue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		will listen to the heart and lungs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		will check the temperature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		will give some treatment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		will send to see a specialist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25" y="1417800"/>
            <a:ext cx="1153950" cy="11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050" y="1970450"/>
            <a:ext cx="1239650" cy="9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9142" y="1766600"/>
            <a:ext cx="659368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4450" y="3002950"/>
            <a:ext cx="1481666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9152" y="2900175"/>
            <a:ext cx="1239650" cy="107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3525" y="4096325"/>
            <a:ext cx="1398979" cy="9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88600" y="427200"/>
            <a:ext cx="8520600" cy="9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1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What will the specialist examine?</a:t>
            </a:r>
            <a:endParaRPr b="1" sz="41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311700" y="1417800"/>
            <a:ext cx="85206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               will examine a patient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		will prescribe some treatment (medicines, pills, tablets)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		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       a surgeon                      will make operations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              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        a nurse                        will take care of patients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25" y="1306250"/>
            <a:ext cx="1153950" cy="11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775" y="2833000"/>
            <a:ext cx="1153949" cy="76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085088" y="3693400"/>
            <a:ext cx="693325" cy="13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88600" y="427200"/>
            <a:ext cx="8520600" cy="9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1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What are private hospitals?</a:t>
            </a:r>
            <a:endParaRPr b="1" sz="41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11700" y="1357300"/>
            <a:ext cx="85206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  go to a private doctor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  pay for treatment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  get private treatment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075" y="1209450"/>
            <a:ext cx="2677093" cy="20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325" y="2825825"/>
            <a:ext cx="3283675" cy="20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7700" y="3351500"/>
            <a:ext cx="2271500" cy="14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88600" y="427200"/>
            <a:ext cx="8520600" cy="9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8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What does a healthy lifestyle mean?</a:t>
            </a:r>
            <a:endParaRPr b="1" sz="38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311700" y="1543200"/>
            <a:ext cx="85206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do regular physical exercise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be outdoors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eat only healthy food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get enough sleep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take vitamins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have a complete physical examination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uk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450" y="1417800"/>
            <a:ext cx="2873549" cy="1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633" y="1417800"/>
            <a:ext cx="2312992" cy="15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6523" y="2864813"/>
            <a:ext cx="1817099" cy="11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1374" y="3247250"/>
            <a:ext cx="1336651" cy="126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4875" y="3836150"/>
            <a:ext cx="1605250" cy="10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