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59" r:id="rId5"/>
    <p:sldId id="261" r:id="rId6"/>
    <p:sldId id="262" r:id="rId7"/>
    <p:sldId id="258" r:id="rId8"/>
    <p:sldId id="25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er1COWyrQ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urok.com.ua/test/clothes-form-5-1092810.html" TargetMode="External"/><Relationship Id="rId4" Type="http://schemas.openxmlformats.org/officeDocument/2006/relationships/hyperlink" Target="https://www.youtube.com/watch?v=rJXUpEkWhj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bSfZu26B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6256784" cy="864096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Clothes</a:t>
            </a:r>
            <a:r>
              <a:rPr lang="uk-UA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</a:rPr>
              <a:t>W</a:t>
            </a:r>
            <a:r>
              <a:rPr lang="en-US" sz="7200" b="1" dirty="0" smtClean="0">
                <a:solidFill>
                  <a:srgbClr val="FF0000"/>
                </a:solidFill>
              </a:rPr>
              <a:t>e Wear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 Black" pitchFamily="34" charset="0"/>
              </a:rPr>
              <a:t>Homework</a:t>
            </a:r>
            <a:endParaRPr lang="ru-RU" sz="4800" b="1" dirty="0">
              <a:latin typeface="Arial Black" pitchFamily="34" charset="0"/>
            </a:endParaRPr>
          </a:p>
        </p:txBody>
      </p:sp>
      <p:pic>
        <p:nvPicPr>
          <p:cNvPr id="3074" name="Picture 2" descr="C:\Users\User\Desktop\Ярмарок ДН 09.12.2021\CLOTHES-What are you wearing---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5165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171217"/>
            <a:ext cx="3452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Task 1</a:t>
            </a:r>
            <a:r>
              <a:rPr lang="ru-RU" sz="2800" b="1" dirty="0" smtClean="0"/>
              <a:t> </a:t>
            </a:r>
          </a:p>
          <a:p>
            <a:r>
              <a:rPr lang="en-US" sz="2800" b="1" dirty="0" smtClean="0"/>
              <a:t>Answer the question. </a:t>
            </a:r>
            <a:endParaRPr lang="ru-RU" sz="2800" b="1" dirty="0"/>
          </a:p>
        </p:txBody>
      </p:sp>
      <p:sp>
        <p:nvSpPr>
          <p:cNvPr id="5" name="Стрелка вниз 4"/>
          <p:cNvSpPr/>
          <p:nvPr/>
        </p:nvSpPr>
        <p:spPr>
          <a:xfrm rot="2263552">
            <a:off x="2717773" y="1324781"/>
            <a:ext cx="333687" cy="88924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263552">
            <a:off x="6033315" y="1277899"/>
            <a:ext cx="333687" cy="88924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202202"/>
            <a:ext cx="30685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Task </a:t>
            </a:r>
            <a:r>
              <a:rPr lang="en-US" sz="2800" b="1" dirty="0" smtClean="0"/>
              <a:t>2</a:t>
            </a:r>
          </a:p>
          <a:p>
            <a:r>
              <a:rPr lang="en-US" sz="2800" b="1" dirty="0" smtClean="0"/>
              <a:t>Exercise 2 page 30, </a:t>
            </a:r>
          </a:p>
          <a:p>
            <a:r>
              <a:rPr lang="en-US" sz="2800" b="1" dirty="0" smtClean="0"/>
              <a:t>orally </a:t>
            </a:r>
            <a:endParaRPr lang="ru-RU" sz="2800" b="1" dirty="0"/>
          </a:p>
        </p:txBody>
      </p:sp>
      <p:pic>
        <p:nvPicPr>
          <p:cNvPr id="3075" name="Picture 3" descr="C:\Users\User\Desktop\Ярмарок ДН 09.12.2021\1535953631_angliyska-mova-5-klas-nesvit-2018-nova-progr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36" y="3587197"/>
            <a:ext cx="1543064" cy="23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9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English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I LOVE it!</a:t>
            </a:r>
            <a:endParaRPr lang="ru-RU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988840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Listen and learn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www.youtube.com/watch?v=pHer1COWyrQ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www.youtube.com/watch?v=rJXUpEkWhjc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Practice your writing and spelling skills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naurok.com.ua/test/clothes-form-5-1092810.html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3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hlinkClick r:id="rId3"/>
              </a:rPr>
              <a:t>https://www.youtube.com/watch?v=sQbSfZu26B8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1026" name="Picture 2" descr="C:\Users\User\Desktop\Ярмарок ДН 09.12.2021\clothes-close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52728" cy="484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6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47240"/>
            <a:ext cx="2674640" cy="49006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56"/>
            <a:ext cx="61978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What are you wearing today?</a:t>
            </a: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Do you wear any special clothes for your distance learning?</a:t>
            </a: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Are your clothes comfortable and warm enough?</a:t>
            </a: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Do you put on your school uniforms for the distance lessons?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732240" y="116632"/>
            <a:ext cx="2210544" cy="9144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Speaking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407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/>
                </a:solidFill>
                <a:latin typeface="Bahnschrift Light" pitchFamily="34" charset="0"/>
              </a:rPr>
              <a:t>i</a:t>
            </a:r>
            <a:r>
              <a:rPr lang="en-US" sz="4000" b="1" dirty="0" smtClean="0">
                <a:solidFill>
                  <a:schemeClr val="accent4"/>
                </a:solidFill>
                <a:latin typeface="Bahnschrift Light" pitchFamily="34" charset="0"/>
              </a:rPr>
              <a:t>n winter</a:t>
            </a:r>
            <a:r>
              <a:rPr lang="en-US" sz="4000" b="1" dirty="0" smtClean="0">
                <a:latin typeface="Bahnschrift Light" pitchFamily="34" charset="0"/>
              </a:rPr>
              <a:t>/</a:t>
            </a:r>
            <a:r>
              <a:rPr lang="en-US" sz="4000" b="1" dirty="0" smtClean="0">
                <a:solidFill>
                  <a:srgbClr val="00B050"/>
                </a:solidFill>
                <a:latin typeface="Bahnschrift Light" pitchFamily="34" charset="0"/>
              </a:rPr>
              <a:t>in summer</a:t>
            </a:r>
            <a:r>
              <a:rPr lang="en-US" sz="4000" dirty="0" smtClean="0">
                <a:latin typeface="Bahnschrift Light" pitchFamily="34" charset="0"/>
              </a:rPr>
              <a:t>/ 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Light" pitchFamily="34" charset="0"/>
              </a:rPr>
              <a:t>at school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Arial Narrow" pitchFamily="34" charset="0"/>
              </a:rPr>
              <a:t>A sweater, a T-shirt, a blouse, a coat, a scarf, a suit, trainers, boots, gloves, a hat</a:t>
            </a:r>
            <a:r>
              <a:rPr lang="ru-RU" sz="2800" dirty="0">
                <a:latin typeface="Arial Narrow" pitchFamily="34" charset="0"/>
              </a:rPr>
              <a:t>,</a:t>
            </a:r>
            <a:r>
              <a:rPr lang="en-US" sz="2800" dirty="0" smtClean="0">
                <a:latin typeface="Arial Narrow" pitchFamily="34" charset="0"/>
              </a:rPr>
              <a:t> socks,</a:t>
            </a:r>
            <a:r>
              <a:rPr lang="en-US" sz="2800" dirty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dress, shorts, jeans</a:t>
            </a:r>
            <a:r>
              <a:rPr lang="en-US" sz="2800" dirty="0" smtClean="0"/>
              <a:t>,</a:t>
            </a:r>
            <a:r>
              <a:rPr lang="en-US" sz="2800" dirty="0">
                <a:latin typeface="Arial Narrow" pitchFamily="34" charset="0"/>
              </a:rPr>
              <a:t> a pair of jeans,</a:t>
            </a:r>
            <a:r>
              <a:rPr lang="en-US" sz="2800" dirty="0" smtClean="0"/>
              <a:t> mom jeans</a:t>
            </a:r>
            <a:r>
              <a:rPr lang="en-US" sz="2800" dirty="0"/>
              <a:t>, skinny jeans, baggy jeans, hoody/hoodie, a sweatshirt, oversize, trousers, a pair of </a:t>
            </a:r>
            <a:r>
              <a:rPr lang="en-US" sz="2800" dirty="0" smtClean="0"/>
              <a:t>trousers, a </a:t>
            </a:r>
            <a:r>
              <a:rPr lang="en-US" sz="2800" dirty="0"/>
              <a:t>jacket,  a uniform, a   scarf, tights.</a:t>
            </a:r>
            <a:endParaRPr lang="ru-RU" sz="2800" dirty="0"/>
          </a:p>
          <a:p>
            <a:pPr marL="0" indent="0">
              <a:buNone/>
            </a:pPr>
            <a:endParaRPr lang="ru-RU" sz="3600" dirty="0">
              <a:latin typeface="Arial Narrow" pitchFamily="34" charset="0"/>
            </a:endParaRPr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792894"/>
            <a:ext cx="5249730" cy="29529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4386840" y="908720"/>
            <a:ext cx="216024" cy="79208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07504" y="559028"/>
            <a:ext cx="731520" cy="1216152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72400" y="559028"/>
            <a:ext cx="731520" cy="1216152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7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Ярмарок ДН 09.12.2021\scho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068"/>
            <a:ext cx="431703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Ярмарок ДН 09.12.2021\s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67" y="122524"/>
            <a:ext cx="4487961" cy="298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Ярмарок ДН 09.12.2021\w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Ярмарок ДН 09.12.2021\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98" y="3645025"/>
            <a:ext cx="4370158" cy="266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881364"/>
            <a:ext cx="172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t school</a:t>
            </a:r>
            <a:endParaRPr lang="ru-RU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6451" y="289970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n summer</a:t>
            </a:r>
            <a:endParaRPr lang="ru-RU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0901" y="6180112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n winter</a:t>
            </a:r>
            <a:endParaRPr lang="ru-RU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779" y="611510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n a picnic</a:t>
            </a:r>
            <a:endParaRPr lang="ru-RU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Ярмарок ДН 09.12.2021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7" y="188640"/>
            <a:ext cx="3066941" cy="2044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Ярмарок ДН 09.12.2021\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27" y="210777"/>
            <a:ext cx="3094835" cy="2065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Ярмарок ДН 09.12.2021\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0763"/>
            <a:ext cx="3902880" cy="2168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Ярмарок ДН 09.12.2021\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33" y="3545346"/>
            <a:ext cx="2947386" cy="2943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6200000">
            <a:off x="5763004" y="3569749"/>
            <a:ext cx="4578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70493" y="4167636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705528" y="2014793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6340293" y="2327934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236413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hot. Sue is wearing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green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hat.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471" y="2679077"/>
            <a:ext cx="4263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Liz is wearing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jeans.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795121"/>
            <a:ext cx="412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Ann is wearing a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sweater.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006" y="3115236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Jane is wearing 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pink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hoodie.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34989" y="273003"/>
            <a:ext cx="2605163" cy="1750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What's wrong?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42992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and translate: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268760"/>
            <a:ext cx="5482952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Arial Narrow" pitchFamily="34" charset="0"/>
              </a:rPr>
              <a:t>blue jeans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Arial Narrow" pitchFamily="34" charset="0"/>
              </a:rPr>
              <a:t>a short skirt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 Narrow" pitchFamily="34" charset="0"/>
              </a:rPr>
              <a:t>a</a:t>
            </a:r>
            <a:r>
              <a:rPr lang="en-US" b="1" dirty="0" smtClean="0">
                <a:latin typeface="Arial Narrow" pitchFamily="34" charset="0"/>
              </a:rPr>
              <a:t> long dress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Arial Narrow" pitchFamily="34" charset="0"/>
              </a:rPr>
              <a:t>a big black jacket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 Narrow" pitchFamily="34" charset="0"/>
              </a:rPr>
              <a:t>a</a:t>
            </a:r>
            <a:r>
              <a:rPr lang="en-US" b="1" dirty="0" smtClean="0">
                <a:latin typeface="Arial Narrow" pitchFamily="34" charset="0"/>
              </a:rPr>
              <a:t> pink blouse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Arial Narrow" pitchFamily="34" charset="0"/>
              </a:rPr>
              <a:t>a red T-shirt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 Narrow" pitchFamily="34" charset="0"/>
              </a:rPr>
              <a:t>c</a:t>
            </a:r>
            <a:r>
              <a:rPr lang="en-US" b="1" dirty="0" smtClean="0">
                <a:latin typeface="Arial Narrow" pitchFamily="34" charset="0"/>
              </a:rPr>
              <a:t>omfortable trainers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Arial Narrow" pitchFamily="34" charset="0"/>
              </a:rPr>
              <a:t>w</a:t>
            </a:r>
            <a:r>
              <a:rPr lang="en-US" b="1" dirty="0" smtClean="0">
                <a:latin typeface="Arial Narrow" pitchFamily="34" charset="0"/>
              </a:rPr>
              <a:t>arm clothes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5300" dirty="0" smtClean="0">
                <a:solidFill>
                  <a:srgbClr val="FF0000"/>
                </a:solidFill>
                <a:latin typeface="Comic Sans MS" pitchFamily="66" charset="0"/>
              </a:rPr>
              <a:t>Be active!</a:t>
            </a:r>
            <a:endParaRPr lang="ru-RU" sz="53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772816"/>
            <a:ext cx="6707088" cy="452596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dirty="0" smtClean="0">
                <a:latin typeface="Arial Narrow" pitchFamily="34" charset="0"/>
              </a:rPr>
              <a:t>Baggy jeans are in fashion now.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Oversize clothes are comfortable for me.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My new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sweater is loose.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My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hat doesn’t match to </a:t>
            </a:r>
            <a:r>
              <a:rPr lang="en-US" dirty="0" smtClean="0">
                <a:latin typeface="Arial Narrow" pitchFamily="34" charset="0"/>
              </a:rPr>
              <a:t>my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coat.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This green jacket doesn’t fit me.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The red skirt is too short for me.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24" y="836712"/>
            <a:ext cx="792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</a:t>
            </a:r>
          </a:p>
          <a:p>
            <a:endParaRPr lang="en-US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Y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O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U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R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L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</a:t>
            </a:r>
          </a:p>
          <a:p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Ярмарок ДН 09.12.2021\10210239296526460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880355" cy="59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4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245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https://www.youtube.com/watch?v=sQbSfZu26B8 </vt:lpstr>
      <vt:lpstr> </vt:lpstr>
      <vt:lpstr>in winter/in summer/ at school</vt:lpstr>
      <vt:lpstr>Презентация PowerPoint</vt:lpstr>
      <vt:lpstr>Презентация PowerPoint</vt:lpstr>
      <vt:lpstr>Read and translate:</vt:lpstr>
      <vt:lpstr>  Be active!</vt:lpstr>
      <vt:lpstr>Презентация PowerPoint</vt:lpstr>
      <vt:lpstr>Homework</vt:lpstr>
      <vt:lpstr>English !!!  I LOVE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2021-11-07T18:10:06Z</dcterms:created>
  <dcterms:modified xsi:type="dcterms:W3CDTF">2021-12-07T20:59:48Z</dcterms:modified>
</cp:coreProperties>
</file>