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Здоров</a:t>
            </a:r>
            <a:r>
              <a:rPr lang="en-US" dirty="0" smtClean="0"/>
              <a:t>’</a:t>
            </a:r>
            <a:r>
              <a:rPr lang="ru-RU" dirty="0" smtClean="0"/>
              <a:t>я </a:t>
            </a:r>
            <a:r>
              <a:rPr lang="uk-UA" dirty="0" smtClean="0"/>
              <a:t>і спосіб життя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Створення соціальної реклами про здоровий спосіб життя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699792" y="404664"/>
            <a:ext cx="3995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Фізкультпауза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772816"/>
            <a:ext cx="5341565" cy="3204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547664" y="620688"/>
            <a:ext cx="53481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 плану рекламного ролику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Переваги здорового способу життя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інтернет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ресурсами)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Internet_of_Thin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132856"/>
            <a:ext cx="5966672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476672"/>
            <a:ext cx="59114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Валеологічна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пауза (вправа для очей).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gimnastyka_dlya_dytyachix_ochenya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980728"/>
            <a:ext cx="8604448" cy="5616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15616" y="476672"/>
            <a:ext cx="63646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Вправа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Ланцюжок ситуативних задач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390336570_lancu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340768"/>
            <a:ext cx="6792416" cy="40436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907704" y="692696"/>
            <a:ext cx="5200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найбільше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яталося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t_1_comunicacioninter-197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412775"/>
            <a:ext cx="7090594" cy="5325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619672" y="764704"/>
            <a:ext cx="602273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Домашнє завдання.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параграф у підручнику 1,2.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 завдання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Calibri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зняти відеоролик здорового способу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 на своєму прикладі.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6587-1024x3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8604448" cy="25628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779912" y="764704"/>
            <a:ext cx="20545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Оцінювання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1" name="Picture 3" descr="Оцінка напрямку справ у столиці: думки киян розділилися - Главк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6858000" cy="456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qokzfdprfqhd1zmwgdq.r575x3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564904"/>
            <a:ext cx="5476875" cy="32385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15816" y="980728"/>
            <a:ext cx="3780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/>
              <a:t>Єдина</a:t>
            </a:r>
            <a:r>
              <a:rPr lang="ru-RU" i="1" dirty="0" smtClean="0"/>
              <a:t> краса –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здоров’я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  <a:r>
              <a:rPr lang="ru-RU" b="1" dirty="0" smtClean="0"/>
              <a:t>(Г. Гейне)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1196752"/>
            <a:ext cx="5814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Привітання</a:t>
            </a:r>
            <a:r>
              <a:rPr lang="ru-RU" i="1" dirty="0" smtClean="0"/>
              <a:t>. </a:t>
            </a:r>
            <a:r>
              <a:rPr lang="ru-RU" i="1" dirty="0" err="1" smtClean="0"/>
              <a:t>Вправа</a:t>
            </a:r>
            <a:r>
              <a:rPr lang="ru-RU" i="1" dirty="0" smtClean="0"/>
              <a:t> «</a:t>
            </a:r>
            <a:r>
              <a:rPr lang="uk-UA" i="1" dirty="0" smtClean="0"/>
              <a:t>Частинка позитивних емоцій</a:t>
            </a:r>
            <a:r>
              <a:rPr lang="ru-RU" i="1" dirty="0" smtClean="0"/>
              <a:t>»</a:t>
            </a:r>
            <a:r>
              <a:rPr lang="uk-UA" i="1" dirty="0" smtClean="0"/>
              <a:t>.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" name="Рисунок 4" descr="depositphotos_41231961-stock-photo-colorful-smile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772816"/>
            <a:ext cx="5715000" cy="3781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051720" y="5877272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/>
              <a:t>Вправа «Я і мій смайл».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548680"/>
            <a:ext cx="2143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/>
              <a:t>Вправа «Правила».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908720"/>
            <a:ext cx="7200800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411760" y="1988840"/>
            <a:ext cx="4100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Перевірка попереднього матеріалу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87824" y="2492896"/>
            <a:ext cx="3049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https://classroom.google.com </a:t>
            </a:r>
            <a:endParaRPr lang="ru-RU" dirty="0"/>
          </a:p>
        </p:txBody>
      </p:sp>
      <p:pic>
        <p:nvPicPr>
          <p:cNvPr id="4" name="Рисунок 3" descr="ArticleImage_1724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429000"/>
            <a:ext cx="5810250" cy="327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692696"/>
            <a:ext cx="6452560" cy="5412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979712" y="574522"/>
            <a:ext cx="62685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Мозковий штурм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Реклама здорового способу життя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1556792"/>
            <a:ext cx="5022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https://www.youtube.com/watch?v=yHwlisC3Dgs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988840"/>
            <a:ext cx="4950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https://www.youtube.com/watch?v=lfZmXsTBxaA</a:t>
            </a:r>
            <a:endParaRPr lang="ru-RU" dirty="0"/>
          </a:p>
        </p:txBody>
      </p:sp>
      <p:pic>
        <p:nvPicPr>
          <p:cNvPr id="5" name="Рисунок 4" descr="yuridicheskie_aspekty_reklamy_meditsinskikh_uslug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319990"/>
            <a:ext cx="7632848" cy="4327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nnamed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764704"/>
            <a:ext cx="5822776" cy="4579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649.00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1412776"/>
            <a:ext cx="6147197" cy="3804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699792" y="764704"/>
            <a:ext cx="3151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Життєві принципи: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907704" y="1412776"/>
            <a:ext cx="1080120" cy="936104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419872" y="1412776"/>
            <a:ext cx="144016" cy="2160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4008" y="1340768"/>
            <a:ext cx="360040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580112" y="1340768"/>
            <a:ext cx="144016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83568" y="2420888"/>
            <a:ext cx="2198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Принцип керманича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483768" y="3645024"/>
            <a:ext cx="2143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Принцип оптимізму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95936" y="2924944"/>
            <a:ext cx="2589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Принцип «Бери і давай»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652120" y="1844824"/>
            <a:ext cx="308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Принцип «Золотої середини»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139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Здоров’я і спосіб життя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Здоров’я і спосіб життя</dc:title>
  <dc:creator>baza</dc:creator>
  <cp:lastModifiedBy>baza</cp:lastModifiedBy>
  <cp:revision>31</cp:revision>
  <dcterms:created xsi:type="dcterms:W3CDTF">2021-12-09T00:18:59Z</dcterms:created>
  <dcterms:modified xsi:type="dcterms:W3CDTF">2021-12-09T06:17:36Z</dcterms:modified>
</cp:coreProperties>
</file>