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75" autoAdjust="0"/>
    <p:restoredTop sz="94660"/>
  </p:normalViewPr>
  <p:slideViewPr>
    <p:cSldViewPr>
      <p:cViewPr varScale="1">
        <p:scale>
          <a:sx n="68" d="100"/>
          <a:sy n="68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8860" y="714356"/>
            <a:ext cx="6172200" cy="1894362"/>
          </a:xfrm>
        </p:spPr>
        <p:txBody>
          <a:bodyPr/>
          <a:lstStyle/>
          <a:p>
            <a:r>
              <a:rPr lang="uk-UA" dirty="0" err="1" smtClean="0"/>
              <a:t>“Дорожньо-транспортні</a:t>
            </a:r>
            <a:r>
              <a:rPr lang="uk-UA" dirty="0" smtClean="0"/>
              <a:t> пригоди </a:t>
            </a:r>
            <a:r>
              <a:rPr lang="uk-UA" dirty="0" err="1" smtClean="0"/>
              <a:t>пригоди”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00496" y="5143512"/>
            <a:ext cx="4743456" cy="1371600"/>
          </a:xfrm>
        </p:spPr>
        <p:txBody>
          <a:bodyPr/>
          <a:lstStyle/>
          <a:p>
            <a:r>
              <a:rPr lang="uk-UA" dirty="0" smtClean="0"/>
              <a:t>Підготувала:</a:t>
            </a:r>
            <a:br>
              <a:rPr lang="uk-UA" dirty="0" smtClean="0"/>
            </a:br>
            <a:r>
              <a:rPr lang="uk-UA" dirty="0" smtClean="0"/>
              <a:t>вчитель основ здоров’я </a:t>
            </a:r>
            <a:r>
              <a:rPr lang="uk-UA" dirty="0" err="1" smtClean="0"/>
              <a:t>Зіньківського</a:t>
            </a:r>
            <a:r>
              <a:rPr lang="uk-UA" dirty="0" smtClean="0"/>
              <a:t> ліцею </a:t>
            </a:r>
            <a:r>
              <a:rPr lang="uk-UA" dirty="0" err="1" smtClean="0"/>
              <a:t>ім.М.К.Зерова</a:t>
            </a:r>
            <a:r>
              <a:rPr lang="uk-UA" dirty="0" smtClean="0"/>
              <a:t> </a:t>
            </a:r>
            <a:br>
              <a:rPr lang="uk-UA" dirty="0" smtClean="0"/>
            </a:br>
            <a:r>
              <a:rPr lang="uk-UA" dirty="0" err="1" smtClean="0"/>
              <a:t>Герасименко</a:t>
            </a:r>
            <a:r>
              <a:rPr lang="uk-UA" dirty="0" smtClean="0"/>
              <a:t> І.М.</a:t>
            </a:r>
            <a:endParaRPr lang="ru-RU" dirty="0"/>
          </a:p>
        </p:txBody>
      </p:sp>
      <p:pic>
        <p:nvPicPr>
          <p:cNvPr id="14338" name="Picture 2" descr="Що необхідно робити при ДТП на орендованому авто?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2786058"/>
            <a:ext cx="3857652" cy="21652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uk-UA" dirty="0" smtClean="0"/>
              <a:t>Про що було відео? </a:t>
            </a:r>
            <a:endParaRPr lang="uk-UA" dirty="0" smtClean="0"/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uk-UA" dirty="0" smtClean="0"/>
              <a:t>Яка користь від світловідбивачів</a:t>
            </a:r>
            <a:r>
              <a:rPr lang="uk-UA" dirty="0" smtClean="0"/>
              <a:t>?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uk-UA" dirty="0" smtClean="0"/>
              <a:t>Де рекомендовано розміщувати </a:t>
            </a:r>
            <a:r>
              <a:rPr lang="uk-UA" dirty="0" err="1" smtClean="0"/>
              <a:t>світловідбиваючі</a:t>
            </a:r>
            <a:r>
              <a:rPr lang="uk-UA" dirty="0" smtClean="0"/>
              <a:t> елементи</a:t>
            </a:r>
            <a:r>
              <a:rPr lang="uk-UA" dirty="0" smtClean="0"/>
              <a:t>?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uk-UA" dirty="0" smtClean="0"/>
              <a:t>У вигляді чого можуть бути ці елементи?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«Якщо ви стали учасником або свідком ДТП, то можете допомогти постраждалим: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uk-UA" dirty="0" smtClean="0"/>
              <a:t>Викликати </a:t>
            </a:r>
            <a:r>
              <a:rPr lang="uk-UA" dirty="0" smtClean="0"/>
              <a:t>швидку допомогу та працівників поліції;</a:t>
            </a:r>
            <a:endParaRPr lang="ru-RU" dirty="0" smtClean="0"/>
          </a:p>
          <a:p>
            <a:pPr lvl="0"/>
            <a:r>
              <a:rPr lang="uk-UA" dirty="0" smtClean="0"/>
              <a:t>Звернутися за допомогою водіїв інших транспортних засобів;</a:t>
            </a:r>
            <a:endParaRPr lang="ru-RU" dirty="0" smtClean="0"/>
          </a:p>
          <a:p>
            <a:pPr lvl="0"/>
            <a:r>
              <a:rPr lang="uk-UA" dirty="0" smtClean="0"/>
              <a:t>Якщо один з учасників ДТП залишив місце аварії, якомога точніше описати автомобіль та його водія;</a:t>
            </a:r>
            <a:endParaRPr lang="ru-RU" dirty="0" smtClean="0"/>
          </a:p>
          <a:p>
            <a:pPr lvl="0"/>
            <a:r>
              <a:rPr lang="uk-UA" dirty="0" smtClean="0"/>
              <a:t>За вказівкою дорослих надати потерпілим посильну допомогу;</a:t>
            </a:r>
            <a:endParaRPr lang="ru-RU" dirty="0" smtClean="0"/>
          </a:p>
          <a:p>
            <a:pPr lvl="0"/>
            <a:r>
              <a:rPr lang="uk-UA" dirty="0" smtClean="0"/>
              <a:t>Не наближатися до палаючого транспортного засобу!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Вправа «Незакінчене речення</a:t>
            </a:r>
            <a:r>
              <a:rPr lang="uk-UA" b="1" dirty="0" smtClean="0"/>
              <a:t>»</a:t>
            </a:r>
            <a:endParaRPr lang="ru-RU" dirty="0"/>
          </a:p>
        </p:txBody>
      </p:sp>
      <p:pic>
        <p:nvPicPr>
          <p:cNvPr id="4" name="Содержимое 3" descr="C:\Users\Sckhool\Pictures\ДТП не станеться, якщо ... .pn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4187" y="1600200"/>
            <a:ext cx="4873625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ДОМАШНЄ ЗАВДАННЯ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</a:t>
            </a:r>
          </a:p>
          <a:p>
            <a:pPr>
              <a:buNone/>
            </a:pPr>
            <a:r>
              <a:rPr lang="uk-UA" dirty="0" smtClean="0"/>
              <a:t>   1. Опрацювати </a:t>
            </a:r>
            <a:r>
              <a:rPr lang="uk-UA" dirty="0" smtClean="0"/>
              <a:t>матеріал підручника щодо вивченої теми §6 с.30-32; </a:t>
            </a: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   2. Виготовити </a:t>
            </a:r>
            <a:r>
              <a:rPr lang="uk-UA" dirty="0" smtClean="0"/>
              <a:t>пам’ятку «Що має містити автомобільна аптечка?» та розмістити виконане завдання в </a:t>
            </a:r>
            <a:r>
              <a:rPr lang="en-US" dirty="0" smtClean="0"/>
              <a:t>Classroom</a:t>
            </a:r>
            <a:r>
              <a:rPr lang="uk-UA" dirty="0" smtClean="0"/>
              <a:t>».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Асоціації до словосполучення </a:t>
            </a:r>
            <a:r>
              <a:rPr lang="uk-UA" dirty="0" err="1" smtClean="0">
                <a:solidFill>
                  <a:schemeClr val="bg2">
                    <a:lumMod val="25000"/>
                  </a:schemeClr>
                </a:solidFill>
              </a:rPr>
              <a:t>“Безпека</a:t>
            </a:r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 на </a:t>
            </a:r>
            <a:r>
              <a:rPr lang="uk-UA" dirty="0" err="1" smtClean="0">
                <a:solidFill>
                  <a:schemeClr val="bg2">
                    <a:lumMod val="25000"/>
                  </a:schemeClr>
                </a:solidFill>
              </a:rPr>
              <a:t>дорозі”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Содержимое 3" descr="C:\Users\Sckhool\Pictures\асоціації.pn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4187" y="1600200"/>
            <a:ext cx="4873625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Що є причиною виникнення ДТП</a:t>
            </a:r>
            <a:r>
              <a:rPr lang="uk-UA" dirty="0" smtClean="0"/>
              <a:t>?</a:t>
            </a:r>
          </a:p>
          <a:p>
            <a:pPr>
              <a:buNone/>
            </a:pPr>
            <a:endParaRPr lang="ru-RU" dirty="0" smtClean="0"/>
          </a:p>
          <a:p>
            <a:pPr lvl="0"/>
            <a:r>
              <a:rPr lang="uk-UA" dirty="0" smtClean="0"/>
              <a:t>Чому не можна відволікати водія під час руху ТЗ</a:t>
            </a:r>
            <a:r>
              <a:rPr lang="uk-UA" dirty="0" smtClean="0"/>
              <a:t>?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uk-UA" dirty="0" smtClean="0"/>
              <a:t>Чому слід бути уважним несприятливих </a:t>
            </a:r>
            <a:r>
              <a:rPr lang="uk-UA" dirty="0" err="1" smtClean="0"/>
              <a:t>погодніх</a:t>
            </a:r>
            <a:r>
              <a:rPr lang="uk-UA" dirty="0" smtClean="0"/>
              <a:t> умов</a:t>
            </a:r>
            <a:r>
              <a:rPr lang="uk-UA" dirty="0" smtClean="0"/>
              <a:t>?</a:t>
            </a:r>
          </a:p>
          <a:p>
            <a:pPr lvl="0">
              <a:buNone/>
            </a:pPr>
            <a:endParaRPr lang="uk-UA" dirty="0" smtClean="0"/>
          </a:p>
          <a:p>
            <a:r>
              <a:rPr lang="uk-UA" dirty="0" smtClean="0"/>
              <a:t>Чому слід додержуватися правил переходу дороги на зупинках громадського транспорту?</a:t>
            </a:r>
            <a:endParaRPr lang="ru-RU" dirty="0" smtClean="0"/>
          </a:p>
          <a:p>
            <a:pPr lvl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1143000"/>
          </a:xfrm>
        </p:spPr>
        <p:txBody>
          <a:bodyPr/>
          <a:lstStyle/>
          <a:p>
            <a:r>
              <a:rPr lang="uk-UA" dirty="0" smtClean="0"/>
              <a:t>Перша дорожньо-транспортна пригода</a:t>
            </a:r>
            <a:endParaRPr lang="ru-RU" dirty="0"/>
          </a:p>
        </p:txBody>
      </p:sp>
      <p:pic>
        <p:nvPicPr>
          <p:cNvPr id="27650" name="Picture 2" descr="Самое первое ДТП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785926"/>
            <a:ext cx="5857916" cy="43934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928802"/>
            <a:ext cx="7353328" cy="4545150"/>
          </a:xfrm>
        </p:spPr>
        <p:txBody>
          <a:bodyPr/>
          <a:lstStyle/>
          <a:p>
            <a:pPr lvl="0"/>
            <a:r>
              <a:rPr lang="uk-UA" dirty="0" smtClean="0"/>
              <a:t>Чи може перевищення швидкості стати причиною ДТП? </a:t>
            </a:r>
            <a:endParaRPr lang="uk-UA" dirty="0" smtClean="0"/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uk-UA" dirty="0" smtClean="0"/>
              <a:t>Чи можна взагалі попередити ДТП?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Оцініть актуальність даної теми особисто для кожного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2143116"/>
            <a:ext cx="7467600" cy="4043378"/>
          </a:xfrm>
        </p:spPr>
        <p:txBody>
          <a:bodyPr/>
          <a:lstStyle/>
          <a:p>
            <a:r>
              <a:rPr lang="uk-UA" dirty="0" smtClean="0"/>
              <a:t>0 – зовсім не </a:t>
            </a:r>
            <a:r>
              <a:rPr lang="uk-UA" dirty="0" smtClean="0"/>
              <a:t>важлива</a:t>
            </a:r>
          </a:p>
          <a:p>
            <a:r>
              <a:rPr lang="uk-UA" dirty="0" smtClean="0"/>
              <a:t>1…</a:t>
            </a:r>
          </a:p>
          <a:p>
            <a:r>
              <a:rPr lang="uk-UA" dirty="0" smtClean="0"/>
              <a:t>2…</a:t>
            </a:r>
          </a:p>
          <a:p>
            <a:r>
              <a:rPr lang="uk-UA" dirty="0" smtClean="0"/>
              <a:t>3…</a:t>
            </a:r>
          </a:p>
          <a:p>
            <a:r>
              <a:rPr lang="uk-UA" dirty="0" smtClean="0"/>
              <a:t>4…</a:t>
            </a:r>
          </a:p>
          <a:p>
            <a:r>
              <a:rPr lang="uk-UA" dirty="0" smtClean="0"/>
              <a:t>5 </a:t>
            </a:r>
            <a:r>
              <a:rPr lang="uk-UA" dirty="0" smtClean="0"/>
              <a:t>– саме те, що необхідно знати (вміти, розуміти тощо) на найближчий час.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Перейдіть за посиланням для виконання вправи</a:t>
            </a:r>
            <a:endParaRPr lang="ru-RU" dirty="0"/>
          </a:p>
        </p:txBody>
      </p:sp>
      <p:pic>
        <p:nvPicPr>
          <p:cNvPr id="4" name="Содержимое 3" descr="C:\Users\Sckhool\Pictures\види ДТП.pn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4187" y="1600200"/>
            <a:ext cx="4873625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lum bright="-10000" contrast="20000"/>
          </a:blip>
          <a:srcRect l="19326" t="14383" r="53181" b="53913"/>
          <a:stretch>
            <a:fillRect/>
          </a:stretch>
        </p:blipFill>
        <p:spPr bwMode="auto">
          <a:xfrm>
            <a:off x="785786" y="714356"/>
            <a:ext cx="7602742" cy="492922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lum bright="-10000" contrast="20000"/>
          </a:blip>
          <a:srcRect l="18118" t="46866" r="51684" b="11878"/>
          <a:stretch>
            <a:fillRect/>
          </a:stretch>
        </p:blipFill>
        <p:spPr bwMode="auto">
          <a:xfrm>
            <a:off x="714348" y="714356"/>
            <a:ext cx="6975314" cy="53578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44</TotalTime>
  <Words>236</Words>
  <PresentationFormat>Экран (4:3)</PresentationFormat>
  <Paragraphs>41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“Дорожньо-транспортні пригоди пригоди”</vt:lpstr>
      <vt:lpstr>Асоціації до словосполучення “Безпека на дорозі”</vt:lpstr>
      <vt:lpstr>Слайд 3</vt:lpstr>
      <vt:lpstr>Перша дорожньо-транспортна пригода</vt:lpstr>
      <vt:lpstr>Слайд 5</vt:lpstr>
      <vt:lpstr>Оцініть актуальність даної теми особисто для кожного </vt:lpstr>
      <vt:lpstr>Перейдіть за посиланням для виконання вправи</vt:lpstr>
      <vt:lpstr>Слайд 8</vt:lpstr>
      <vt:lpstr>Слайд 9</vt:lpstr>
      <vt:lpstr>Слайд 10</vt:lpstr>
      <vt:lpstr>«Якщо ви стали учасником або свідком ДТП, то можете допомогти постраждалим: </vt:lpstr>
      <vt:lpstr>Вправа «Незакінчене речення»</vt:lpstr>
      <vt:lpstr>ДОМАШНЄ ЗАВДАННЯ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“Дорожньо-транспортні пригоди пригоди”</dc:title>
  <dc:creator>П С Ш</dc:creator>
  <cp:lastModifiedBy>Пользователь Windows</cp:lastModifiedBy>
  <cp:revision>2</cp:revision>
  <dcterms:created xsi:type="dcterms:W3CDTF">2021-12-09T10:10:37Z</dcterms:created>
  <dcterms:modified xsi:type="dcterms:W3CDTF">2021-12-09T12:23:49Z</dcterms:modified>
</cp:coreProperties>
</file>