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9B6-E7EE-4A53-AE20-3D39DF2C1D9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EDF-FD45-41E4-960B-A724AA8A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2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9B6-E7EE-4A53-AE20-3D39DF2C1D9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EDF-FD45-41E4-960B-A724AA8A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7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9B6-E7EE-4A53-AE20-3D39DF2C1D9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EDF-FD45-41E4-960B-A724AA8A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3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9B6-E7EE-4A53-AE20-3D39DF2C1D9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EDF-FD45-41E4-960B-A724AA8A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5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9B6-E7EE-4A53-AE20-3D39DF2C1D9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EDF-FD45-41E4-960B-A724AA8A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0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9B6-E7EE-4A53-AE20-3D39DF2C1D9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EDF-FD45-41E4-960B-A724AA8A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1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9B6-E7EE-4A53-AE20-3D39DF2C1D9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EDF-FD45-41E4-960B-A724AA8A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8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9B6-E7EE-4A53-AE20-3D39DF2C1D9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EDF-FD45-41E4-960B-A724AA8A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5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9B6-E7EE-4A53-AE20-3D39DF2C1D9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EDF-FD45-41E4-960B-A724AA8A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3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9B6-E7EE-4A53-AE20-3D39DF2C1D9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EDF-FD45-41E4-960B-A724AA8A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29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9B6-E7EE-4A53-AE20-3D39DF2C1D9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3EDF-FD45-41E4-960B-A724AA8A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1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19B6-E7EE-4A53-AE20-3D39DF2C1D9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F3EDF-FD45-41E4-960B-A724AA8A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1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tGSWDcm7H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вітовий океан у 2020 році поглинув рекордну кількість теп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63372"/>
            <a:ext cx="9144000" cy="2387600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РУХ ВОДИ В СВІТОВОМУ ОКЕАНІ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5279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Підготувала</a:t>
            </a:r>
          </a:p>
          <a:p>
            <a:r>
              <a:rPr lang="uk-UA" b="1" dirty="0"/>
              <a:t>в</a:t>
            </a:r>
            <a:r>
              <a:rPr lang="uk-UA" b="1" dirty="0" smtClean="0"/>
              <a:t>читель географії</a:t>
            </a:r>
          </a:p>
          <a:p>
            <a:r>
              <a:rPr lang="uk-UA" b="1" dirty="0" err="1" smtClean="0"/>
              <a:t>Повстинської</a:t>
            </a:r>
            <a:r>
              <a:rPr lang="uk-UA" b="1" dirty="0" smtClean="0"/>
              <a:t> </a:t>
            </a:r>
            <a:r>
              <a:rPr lang="uk-UA" b="1" dirty="0" err="1" smtClean="0"/>
              <a:t>зш</a:t>
            </a:r>
            <a:r>
              <a:rPr lang="uk-UA" b="1" dirty="0" smtClean="0"/>
              <a:t> І-ІІ ст.</a:t>
            </a:r>
          </a:p>
          <a:p>
            <a:r>
              <a:rPr lang="uk-UA" b="1" dirty="0" smtClean="0"/>
              <a:t>Тяло Світлана Василівна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520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рисунок рисунка волнового течения синего цвета с векторной иллюстрацией фона  - стоковый вектор | Crush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0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ТЕЧІЇ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Течії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горизонтальні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у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широких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потоків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океанські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течії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не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берегів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порівнюють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річками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Головна 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вітри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течія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і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36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течія</a:t>
            </a:r>
            <a:r>
              <a:rPr lang="ru-RU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Західних</a:t>
            </a:r>
            <a:r>
              <a:rPr lang="ru-RU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Вітрів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тис. км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довкруж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Антарктиди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Ширина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течії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кілометрів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км/год. </a:t>
            </a:r>
          </a:p>
        </p:txBody>
      </p:sp>
    </p:spTree>
    <p:extLst>
      <p:ext uri="{BB962C8B-B14F-4D97-AF65-F5344CB8AC3E}">
        <p14:creationId xmlns:p14="http://schemas.microsoft.com/office/powerpoint/2010/main" val="296223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Рух води в океані - презентація з географ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0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Практична робота “Складання та аналіз схеми течій у Світовому океані;  порівняння впливу холодної та теплої океанічних течій на клімат одного з  материків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8" y="97866"/>
            <a:ext cx="12544023" cy="676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5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ww.poglyad.tv/wp-content/uploads/2020/04/03_o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0368"/>
          </a:xfrm>
        </p:spPr>
        <p:txBody>
          <a:bodyPr>
            <a:normAutofit/>
          </a:bodyPr>
          <a:lstStyle/>
          <a:p>
            <a:pPr algn="ctr"/>
            <a:r>
              <a:rPr lang="uk-UA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br>
              <a:rPr lang="uk-UA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  <a:endParaRPr lang="ru-RU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нспект уроку з географії 6 клас - Рух води в океані - yrok.net | урок не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65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5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ВІТРОВІ ХВИЛІ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     </a:t>
            </a:r>
            <a:r>
              <a:rPr lang="ru-RU" sz="3600" b="1" dirty="0" err="1" smtClean="0">
                <a:solidFill>
                  <a:srgbClr val="FFFF00"/>
                </a:solidFill>
              </a:rPr>
              <a:t>Вітрові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хвилі</a:t>
            </a:r>
            <a:r>
              <a:rPr lang="ru-RU" sz="3600" b="1" dirty="0">
                <a:solidFill>
                  <a:srgbClr val="FFFF00"/>
                </a:solidFill>
              </a:rPr>
              <a:t> — </a:t>
            </a:r>
            <a:r>
              <a:rPr lang="ru-RU" sz="3600" b="1" dirty="0" err="1">
                <a:solidFill>
                  <a:srgbClr val="FFFF00"/>
                </a:solidFill>
              </a:rPr>
              <a:t>коливальні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рухи</a:t>
            </a:r>
            <a:r>
              <a:rPr lang="ru-RU" sz="3600" b="1" dirty="0">
                <a:solidFill>
                  <a:srgbClr val="FFFF00"/>
                </a:solidFill>
              </a:rPr>
              <a:t> води, </a:t>
            </a:r>
            <a:r>
              <a:rPr lang="ru-RU" sz="3600" b="1" dirty="0" err="1">
                <a:solidFill>
                  <a:srgbClr val="FFFF00"/>
                </a:solidFill>
              </a:rPr>
              <a:t>що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викликані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енергією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вітру</a:t>
            </a:r>
            <a:r>
              <a:rPr lang="ru-RU" sz="3600" b="1" dirty="0">
                <a:solidFill>
                  <a:srgbClr val="FFFF00"/>
                </a:solidFill>
              </a:rPr>
              <a:t> при </a:t>
            </a:r>
            <a:r>
              <a:rPr lang="ru-RU" sz="3600" b="1" dirty="0" err="1">
                <a:solidFill>
                  <a:srgbClr val="FFFF00"/>
                </a:solidFill>
              </a:rPr>
              <a:t>його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прямій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дії</a:t>
            </a:r>
            <a:r>
              <a:rPr lang="ru-RU" sz="3600" b="1" dirty="0">
                <a:solidFill>
                  <a:srgbClr val="FFFF00"/>
                </a:solidFill>
              </a:rPr>
              <a:t> на </a:t>
            </a:r>
            <a:r>
              <a:rPr lang="ru-RU" sz="3600" b="1" dirty="0" err="1">
                <a:solidFill>
                  <a:srgbClr val="FFFF00"/>
                </a:solidFill>
              </a:rPr>
              <a:t>її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поверхню</a:t>
            </a:r>
            <a:r>
              <a:rPr lang="ru-RU" sz="3600" b="1" dirty="0">
                <a:solidFill>
                  <a:srgbClr val="FFFF00"/>
                </a:solidFill>
              </a:rPr>
              <a:t>. 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     </a:t>
            </a:r>
            <a:r>
              <a:rPr lang="ru-RU" sz="3600" b="1" dirty="0" err="1" smtClean="0">
                <a:solidFill>
                  <a:srgbClr val="FFFF00"/>
                </a:solidFill>
              </a:rPr>
              <a:t>Розміри</a:t>
            </a:r>
            <a:r>
              <a:rPr lang="ru-RU" sz="3600" b="1" dirty="0">
                <a:solidFill>
                  <a:srgbClr val="FFFF00"/>
                </a:solidFill>
              </a:rPr>
              <a:t> </a:t>
            </a:r>
            <a:r>
              <a:rPr lang="ru-RU" sz="3600" b="1" dirty="0" err="1">
                <a:solidFill>
                  <a:srgbClr val="FFFF00"/>
                </a:solidFill>
              </a:rPr>
              <a:t>хвиль</a:t>
            </a:r>
            <a:r>
              <a:rPr lang="ru-RU" sz="3600" b="1" dirty="0">
                <a:solidFill>
                  <a:srgbClr val="FFFF00"/>
                </a:solidFill>
              </a:rPr>
              <a:t> </a:t>
            </a:r>
            <a:r>
              <a:rPr lang="ru-RU" sz="3600" b="1" dirty="0" err="1">
                <a:solidFill>
                  <a:srgbClr val="FFFF00"/>
                </a:solidFill>
              </a:rPr>
              <a:t>знаходяться</a:t>
            </a:r>
            <a:r>
              <a:rPr lang="ru-RU" sz="3600" b="1" dirty="0">
                <a:solidFill>
                  <a:srgbClr val="FFFF00"/>
                </a:solidFill>
              </a:rPr>
              <a:t> в </a:t>
            </a:r>
            <a:r>
              <a:rPr lang="ru-RU" sz="3600" b="1" dirty="0" err="1">
                <a:solidFill>
                  <a:srgbClr val="FFFF00"/>
                </a:solidFill>
              </a:rPr>
              <a:t>прямій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залежності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від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швидкості</a:t>
            </a:r>
            <a:r>
              <a:rPr lang="ru-RU" sz="3600" b="1" dirty="0">
                <a:solidFill>
                  <a:srgbClr val="FFFF00"/>
                </a:solidFill>
              </a:rPr>
              <a:t> і </a:t>
            </a:r>
            <a:r>
              <a:rPr lang="ru-RU" sz="3600" b="1" dirty="0" err="1">
                <a:solidFill>
                  <a:srgbClr val="FFFF00"/>
                </a:solidFill>
              </a:rPr>
              <a:t>довжини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розгону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вітру</a:t>
            </a:r>
            <a:r>
              <a:rPr lang="ru-RU" sz="3600" b="1" dirty="0">
                <a:solidFill>
                  <a:srgbClr val="FFFF00"/>
                </a:solidFill>
              </a:rPr>
              <a:t>, часу </a:t>
            </a:r>
            <a:r>
              <a:rPr lang="ru-RU" sz="3600" b="1" dirty="0" err="1">
                <a:solidFill>
                  <a:srgbClr val="FFFF00"/>
                </a:solidFill>
              </a:rPr>
              <a:t>його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дії</a:t>
            </a:r>
            <a:r>
              <a:rPr lang="ru-RU" sz="3600" b="1" dirty="0">
                <a:solidFill>
                  <a:srgbClr val="FFFF00"/>
                </a:solidFill>
              </a:rPr>
              <a:t> на </a:t>
            </a:r>
            <a:r>
              <a:rPr lang="ru-RU" sz="3600" b="1" dirty="0" err="1">
                <a:solidFill>
                  <a:srgbClr val="FFFF00"/>
                </a:solidFill>
              </a:rPr>
              <a:t>водну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поверхню</a:t>
            </a:r>
            <a:r>
              <a:rPr lang="ru-RU" sz="3600" b="1" dirty="0">
                <a:solidFill>
                  <a:srgbClr val="FFFF00"/>
                </a:solidFill>
              </a:rPr>
              <a:t>, </a:t>
            </a:r>
            <a:r>
              <a:rPr lang="ru-RU" sz="3600" b="1" dirty="0" err="1">
                <a:solidFill>
                  <a:srgbClr val="FFFF00"/>
                </a:solidFill>
              </a:rPr>
              <a:t>розмірів</a:t>
            </a:r>
            <a:r>
              <a:rPr lang="ru-RU" sz="3600" b="1" dirty="0">
                <a:solidFill>
                  <a:srgbClr val="FFFF00"/>
                </a:solidFill>
              </a:rPr>
              <a:t> водного простору, </a:t>
            </a:r>
            <a:r>
              <a:rPr lang="ru-RU" sz="3600" b="1" dirty="0" err="1">
                <a:solidFill>
                  <a:srgbClr val="FFFF00"/>
                </a:solidFill>
              </a:rPr>
              <a:t>що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охоплений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вітром</a:t>
            </a:r>
            <a:r>
              <a:rPr lang="ru-RU" sz="3600" b="1" dirty="0">
                <a:solidFill>
                  <a:srgbClr val="FFFF00"/>
                </a:solidFill>
              </a:rPr>
              <a:t> і </a:t>
            </a:r>
            <a:r>
              <a:rPr lang="ru-RU" sz="3600" b="1" dirty="0" err="1">
                <a:solidFill>
                  <a:srgbClr val="FFFF00"/>
                </a:solidFill>
              </a:rPr>
              <a:t>глибини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водойми</a:t>
            </a:r>
            <a:r>
              <a:rPr lang="ru-RU" sz="36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38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Рух води у Світовому океані - презентація з природознав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Цунамі: що необхідно знати, вирушаючи на тропічне узбережжя -  Antonivtour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869"/>
            <a:ext cx="12192000" cy="67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</a:rPr>
              <a:t>ЦУНАМІ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867" y="1309265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9452" y="1468997"/>
            <a:ext cx="97364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Цуна́мі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i="0" u="none" strike="noStrike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200" b="1" i="0" u="none" strike="noStrike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500 м,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морі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океані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0" u="none" strike="noStrike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землетрусів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вивержень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вулканів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океану (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астероїду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й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усю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товщу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води. На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глибокій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воді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цунамі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швидкістю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кількасот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кілометрів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годину й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зазнає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незначних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2384" y="3244334"/>
            <a:ext cx="510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https://www.youtube.com/watch?v=_tGSWDcm7HE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0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0883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Перейдіть за посиланням та перегляньте відео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048" y="384760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FF00"/>
                </a:solidFill>
                <a:hlinkClick r:id="rId3"/>
              </a:rPr>
              <a:t>https://youtu.be/_tGSWDcm7HE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ипливи і відплив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ПРИПЛИВИ І ВІДПЛИВИ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5017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Припли́ви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відпли́ви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періодичні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 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морів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океанів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Припливи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гравітаційної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нерівномірності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притягання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океанів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Місяцем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і,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меншою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Сонцем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підмісячній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точці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більшого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горб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протилежному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боці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земної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меншого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горби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досягають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суходолу,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настає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Гравітація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схожий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сонячного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припливного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горба у 2,17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менша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припливу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повною</a:t>
            </a:r>
            <a:r>
              <a:rPr lang="ru-RU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водою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найнижчий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відпливу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малою водою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52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upload.wikimedia.org/wikipedia/commons/7/76/Bay_of_Fundy_High_T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795494" cy="69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c/cf/Bay_of_Fundy_Low_T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0" y="-2"/>
            <a:ext cx="6266690" cy="69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189" y="45521"/>
            <a:ext cx="3564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Повна</a:t>
            </a:r>
            <a:r>
              <a:rPr lang="ru-RU" sz="36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вода у </a:t>
            </a:r>
            <a:r>
              <a:rPr lang="ru-RU" sz="3600" b="1" i="0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затоц</a:t>
            </a:r>
            <a:r>
              <a:rPr lang="uk-UA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600" b="1" i="0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Фанді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03206" y="2748"/>
            <a:ext cx="3564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</a:t>
            </a:r>
            <a:r>
              <a:rPr lang="ru-RU" sz="36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вода у </a:t>
            </a:r>
            <a:r>
              <a:rPr lang="ru-RU" sz="3600" b="1" i="0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затоц</a:t>
            </a:r>
            <a:r>
              <a:rPr lang="uk-UA" sz="3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600" b="1" i="0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Фанді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0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Добра фізика - 2: Припливи і відплив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89" y="51593"/>
            <a:ext cx="12347865" cy="69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42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97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РУХ ВОДИ В СВІТОВОМУ ОКЕАНІ</vt:lpstr>
      <vt:lpstr>Презентация PowerPoint</vt:lpstr>
      <vt:lpstr>ВІТРОВІ ХВИЛІ</vt:lpstr>
      <vt:lpstr>Презентация PowerPoint</vt:lpstr>
      <vt:lpstr>ЦУНАМІ</vt:lpstr>
      <vt:lpstr>Перейдіть за посиланням та перегляньте відео</vt:lpstr>
      <vt:lpstr>ПРИПЛИВИ І ВІДПЛИВИ</vt:lpstr>
      <vt:lpstr>Презентация PowerPoint</vt:lpstr>
      <vt:lpstr>Презентация PowerPoint</vt:lpstr>
      <vt:lpstr>ТЕЧІЇ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 ВОДИ В СВІТОВОМУ ОКЕАНІ</dc:title>
  <dc:creator>acer</dc:creator>
  <cp:lastModifiedBy>acer</cp:lastModifiedBy>
  <cp:revision>8</cp:revision>
  <dcterms:created xsi:type="dcterms:W3CDTF">2021-12-02T13:47:06Z</dcterms:created>
  <dcterms:modified xsi:type="dcterms:W3CDTF">2021-12-02T15:27:10Z</dcterms:modified>
</cp:coreProperties>
</file>