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sldIdLst>
    <p:sldId id="256" r:id="rId4"/>
    <p:sldId id="274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57" r:id="rId13"/>
    <p:sldId id="270" r:id="rId14"/>
    <p:sldId id="258" r:id="rId15"/>
    <p:sldId id="259" r:id="rId16"/>
    <p:sldId id="261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6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6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89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76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61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78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4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05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42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16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01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15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59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0398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61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509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78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99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8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45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03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30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6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14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83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70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848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998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0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47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891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585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8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44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254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165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4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3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9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3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8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7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9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3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781B015-A08E-4B4A-9716-C595940DA7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963A5-7DE7-4713-8163-6E6B547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79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otline.ua/computer/processory/" TargetMode="External"/><Relationship Id="rId2" Type="http://schemas.openxmlformats.org/officeDocument/2006/relationships/hyperlink" Target="https://lib.imzo.gov.ua/wa-data/public/site/books2/pidruchnyky-8klas-2021/11-informatyka-8kl/Informatyka-8kl-Ryvkind.pdf" TargetMode="Externa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tline.ua/computer/processory/294207/" TargetMode="External"/><Relationship Id="rId2" Type="http://schemas.openxmlformats.org/officeDocument/2006/relationships/hyperlink" Target="https://hotline.ua/brands/amd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otline.ua/computer/processory/579391/" TargetMode="External"/><Relationship Id="rId5" Type="http://schemas.openxmlformats.org/officeDocument/2006/relationships/hyperlink" Target="https://hotline.ua/computer/processory/10117/" TargetMode="External"/><Relationship Id="rId4" Type="http://schemas.openxmlformats.org/officeDocument/2006/relationships/hyperlink" Target="https://hotline.ua/computer/processory/254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1680" y="736708"/>
            <a:ext cx="86701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b="1" dirty="0"/>
              <a:t>Архітектура комп’ютера. Процесор, пам'ять. Пристрої введення та виведення даних</a:t>
            </a:r>
            <a:endParaRPr lang="en-US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94909" y="2635020"/>
            <a:ext cx="37601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3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Інформатика 8 клас</a:t>
            </a:r>
            <a:endParaRPr lang="en-US" sz="30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02185" y="4247804"/>
            <a:ext cx="5651270" cy="2050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Підготував </a:t>
            </a:r>
            <a:r>
              <a:rPr lang="uk-UA" dirty="0"/>
              <a:t>учитель інформатики Хильківської загальноосвітньої школи І-ІІ ступенів Хорольської міської ради Лубенського району Полтавської області </a:t>
            </a:r>
            <a:endParaRPr lang="en-US" dirty="0"/>
          </a:p>
          <a:p>
            <a:r>
              <a:rPr lang="uk-UA" dirty="0"/>
              <a:t>Лиманець Василь Миколайович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97585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31" y="1459491"/>
            <a:ext cx="3583288" cy="273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1459491"/>
            <a:ext cx="2730124" cy="273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sisteme-opticheskih-disk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31" y="1841875"/>
            <a:ext cx="3663863" cy="242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30886" y="575949"/>
            <a:ext cx="314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HDD,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SSD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та оптичні диски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5365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6813" y="575949"/>
            <a:ext cx="4202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Значення властивостей сучасних НЖМД</a:t>
            </a:r>
            <a:endParaRPr lang="en-US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95780" y="1182777"/>
            <a:ext cx="117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Таблиця 2</a:t>
            </a:r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360113"/>
              </p:ext>
            </p:extLst>
          </p:nvPr>
        </p:nvGraphicFramePr>
        <p:xfrm>
          <a:off x="2011681" y="2011679"/>
          <a:ext cx="8512232" cy="43392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83184">
                  <a:extLst>
                    <a:ext uri="{9D8B030D-6E8A-4147-A177-3AD203B41FA5}">
                      <a16:colId xmlns:a16="http://schemas.microsoft.com/office/drawing/2014/main" val="2048872360"/>
                    </a:ext>
                  </a:extLst>
                </a:gridCol>
                <a:gridCol w="2914524">
                  <a:extLst>
                    <a:ext uri="{9D8B030D-6E8A-4147-A177-3AD203B41FA5}">
                      <a16:colId xmlns:a16="http://schemas.microsoft.com/office/drawing/2014/main" val="3361158111"/>
                    </a:ext>
                  </a:extLst>
                </a:gridCol>
                <a:gridCol w="2914524">
                  <a:extLst>
                    <a:ext uri="{9D8B030D-6E8A-4147-A177-3AD203B41FA5}">
                      <a16:colId xmlns:a16="http://schemas.microsoft.com/office/drawing/2014/main" val="3785310978"/>
                    </a:ext>
                  </a:extLst>
                </a:gridCol>
              </a:tblGrid>
              <a:tr h="61989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Властивість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Значення властивості НЖМД для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368392"/>
                  </a:ext>
                </a:extLst>
              </a:tr>
              <a:tr h="6198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настільних комп’ютерів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ноутбуків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7326772"/>
                  </a:ext>
                </a:extLst>
              </a:tr>
              <a:tr h="619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Ємність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1–16 ТБ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0,5–5 ТБ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79244529"/>
                  </a:ext>
                </a:extLst>
              </a:tr>
              <a:tr h="1239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Діаметр жорстких дисків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3,5 дюйма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2,5 дюйма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22771654"/>
                  </a:ext>
                </a:extLst>
              </a:tr>
              <a:tr h="1239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Швидкість обертання жорстких дисків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5400–15 000 об/хв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5400–10 000 об/хв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490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71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emor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56" y="1161269"/>
            <a:ext cx="7547956" cy="532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77300" y="534385"/>
            <a:ext cx="2763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Різноманітні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флешкарти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3788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71" y="1750435"/>
            <a:ext cx="5340321" cy="458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02239" y="642450"/>
            <a:ext cx="268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Зовнішній накопичувач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088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4" t="14951" r="15533" b="12686"/>
          <a:stretch>
            <a:fillRect/>
          </a:stretch>
        </p:blipFill>
        <p:spPr bwMode="auto">
          <a:xfrm>
            <a:off x="1559242" y="0"/>
            <a:ext cx="90796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536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04455" y="930390"/>
            <a:ext cx="10515600" cy="4181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rgbClr val="FF0000"/>
                </a:solidFill>
              </a:rPr>
              <a:t>VI</a:t>
            </a:r>
            <a:r>
              <a:rPr lang="uk-UA" sz="2500" b="1" dirty="0" smtClean="0">
                <a:solidFill>
                  <a:srgbClr val="FF0000"/>
                </a:solidFill>
              </a:rPr>
              <a:t>. Домашнє завдання</a:t>
            </a:r>
            <a:r>
              <a:rPr lang="en-US" sz="2500" dirty="0" smtClean="0">
                <a:solidFill>
                  <a:srgbClr val="FF0000"/>
                </a:solidFill>
              </a:rPr>
              <a:t/>
            </a:r>
            <a:br>
              <a:rPr lang="en-US" sz="2500" dirty="0" smtClean="0">
                <a:solidFill>
                  <a:srgbClr val="FF0000"/>
                </a:solidFill>
              </a:rPr>
            </a:br>
            <a:r>
              <a:rPr lang="ru-RU" sz="2500" dirty="0" smtClean="0"/>
              <a:t> 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uk-UA" sz="2500" dirty="0" smtClean="0"/>
              <a:t>Розділ 2. Опрацювати пункт 2.1. (</a:t>
            </a:r>
            <a:r>
              <a:rPr lang="uk-UA" sz="2500" dirty="0" err="1" smtClean="0"/>
              <a:t>Ривкінд</a:t>
            </a:r>
            <a:r>
              <a:rPr lang="uk-UA" sz="2500" dirty="0" smtClean="0"/>
              <a:t> Й.А. інформатика 8 клас) (</a:t>
            </a:r>
            <a:r>
              <a:rPr lang="uk-UA" sz="2500" u="sng" dirty="0" smtClean="0">
                <a:solidFill>
                  <a:srgbClr val="0070C0"/>
                </a:solidFill>
                <a:hlinkClick r:id="rId2"/>
              </a:rPr>
              <a:t>https://lib.imzo.gov.ua/wa-data/public/site/books2/pidruchnyky-8klas-2021/11-informatyka-8kl/Informatyka-8kl-Ryvkind.pdf</a:t>
            </a:r>
            <a:r>
              <a:rPr lang="uk-UA" sz="2500" dirty="0" smtClean="0"/>
              <a:t>)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uk-UA" sz="2500" dirty="0" smtClean="0"/>
              <a:t>Виконати завдання 1 на сторінці 28.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uk-UA" sz="2500" dirty="0" smtClean="0"/>
              <a:t>Посилання на сайт </a:t>
            </a:r>
            <a:r>
              <a:rPr lang="en-US" sz="2500" dirty="0" smtClean="0"/>
              <a:t>hotline</a:t>
            </a:r>
            <a:r>
              <a:rPr lang="uk-UA" sz="2500" dirty="0" smtClean="0"/>
              <a:t> – </a:t>
            </a:r>
            <a:r>
              <a:rPr lang="uk-UA" sz="2500" u="sng" dirty="0" smtClean="0">
                <a:hlinkClick r:id="rId3"/>
              </a:rPr>
              <a:t>https://hotline.ua/computer/processory/</a:t>
            </a:r>
            <a:r>
              <a:rPr lang="en-US" sz="2500" dirty="0" smtClean="0"/>
              <a:t/>
            </a:r>
            <a:br>
              <a:rPr lang="en-US" sz="2500" dirty="0" smtClean="0"/>
            </a:b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17648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235" y="2389583"/>
            <a:ext cx="6461271" cy="1400530"/>
          </a:xfrm>
        </p:spPr>
        <p:txBody>
          <a:bodyPr/>
          <a:lstStyle/>
          <a:p>
            <a:r>
              <a:rPr lang="uk-UA" sz="5500" b="1" i="1" dirty="0" smtClean="0">
                <a:solidFill>
                  <a:srgbClr val="FF0000"/>
                </a:solidFill>
              </a:rPr>
              <a:t>Дякую за увагу.</a:t>
            </a:r>
            <a:endParaRPr lang="en-US" sz="55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2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C_ful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58" b="1920"/>
          <a:stretch>
            <a:fillRect/>
          </a:stretch>
        </p:blipFill>
        <p:spPr bwMode="auto">
          <a:xfrm>
            <a:off x="1704109" y="865789"/>
            <a:ext cx="8271164" cy="599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26558" y="218501"/>
            <a:ext cx="33050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 smtClean="0"/>
              <a:t>Будова системного блока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55853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4" t="22360" r="24423" b="20325"/>
          <a:stretch>
            <a:fillRect/>
          </a:stretch>
        </p:blipFill>
        <p:spPr bwMode="auto">
          <a:xfrm>
            <a:off x="2211185" y="770543"/>
            <a:ext cx="8287789" cy="591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7868" y="268378"/>
            <a:ext cx="5774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Схема реалізації інформаційних процесів у комп’ютері.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939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md_ryzen_390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295" y="1214333"/>
            <a:ext cx="9176468" cy="516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11194" y="492821"/>
            <a:ext cx="1163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Процесор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9721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782777"/>
              </p:ext>
            </p:extLst>
          </p:nvPr>
        </p:nvGraphicFramePr>
        <p:xfrm>
          <a:off x="1321723" y="1620975"/>
          <a:ext cx="9807632" cy="4962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3816">
                  <a:extLst>
                    <a:ext uri="{9D8B030D-6E8A-4147-A177-3AD203B41FA5}">
                      <a16:colId xmlns:a16="http://schemas.microsoft.com/office/drawing/2014/main" val="2538854215"/>
                    </a:ext>
                  </a:extLst>
                </a:gridCol>
                <a:gridCol w="4903816">
                  <a:extLst>
                    <a:ext uri="{9D8B030D-6E8A-4147-A177-3AD203B41FA5}">
                      <a16:colId xmlns:a16="http://schemas.microsoft.com/office/drawing/2014/main" val="1983604623"/>
                    </a:ext>
                  </a:extLst>
                </a:gridCol>
              </a:tblGrid>
              <a:tr h="330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Виробник: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hlinkClick r:id="rId2"/>
                        </a:rPr>
                        <a:t>AMD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82618271"/>
                  </a:ext>
                </a:extLst>
              </a:tr>
              <a:tr h="330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Тип: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Процесор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22138180"/>
                  </a:ext>
                </a:extLst>
              </a:tr>
              <a:tr h="330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Модель: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3" tooltip="Подивитися всі Процесори AMD (АМД)"/>
                        </a:rPr>
                        <a:t>AMD Ryzen 5 2600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6289314"/>
                  </a:ext>
                </a:extLst>
              </a:tr>
              <a:tr h="330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Тип роз'єму: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Socket AM4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05215695"/>
                  </a:ext>
                </a:extLst>
              </a:tr>
              <a:tr h="33084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Частоти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562406"/>
                  </a:ext>
                </a:extLst>
              </a:tr>
              <a:tr h="330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Тактова частота, ГГц: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hlinkClick r:id="rId4" tooltip="Подивитися всі Процесори 3 ГГц"/>
                        </a:rPr>
                        <a:t>3,4 (Turbo 3,9)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84497339"/>
                  </a:ext>
                </a:extLst>
              </a:tr>
              <a:tr h="330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Частота системної шини: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немає даних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2396111"/>
                  </a:ext>
                </a:extLst>
              </a:tr>
              <a:tr h="33084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Кеш-пам'ять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389886"/>
                  </a:ext>
                </a:extLst>
              </a:tr>
              <a:tr h="330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Об'єм кеш-пам'яті третього рівня, МБ: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89003744"/>
                  </a:ext>
                </a:extLst>
              </a:tr>
              <a:tr h="33084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Ядро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62263"/>
                  </a:ext>
                </a:extLst>
              </a:tr>
              <a:tr h="330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Назва ядра: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Pinnacle Ridge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78851376"/>
                  </a:ext>
                </a:extLst>
              </a:tr>
              <a:tr h="330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Кількість ядер: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hlinkClick r:id="rId5" tooltip="Подивитися всі 6 ядерні процесори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41199220"/>
                  </a:ext>
                </a:extLst>
              </a:tr>
              <a:tr h="330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Кількість потоків: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06416702"/>
                  </a:ext>
                </a:extLst>
              </a:tr>
              <a:tr h="330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Виробнича технологія, нм: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hlinkClick r:id="rId6" tooltip="Подивитися всі Процесори 12 нм"/>
                        </a:rPr>
                        <a:t>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1717337"/>
                  </a:ext>
                </a:extLst>
              </a:tr>
              <a:tr h="330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Потужність TDP, Вт: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4195427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64341" y="501134"/>
            <a:ext cx="5563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Властивість </a:t>
            </a:r>
            <a:r>
              <a:rPr lang="uk-UA" b="1" dirty="0"/>
              <a:t>на прикладі процесора AMD Ryzen 5 2600</a:t>
            </a:r>
            <a:endParaRPr lang="en-US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04695" y="950021"/>
            <a:ext cx="117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74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58" y="791627"/>
            <a:ext cx="8927870" cy="606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77884" y="210189"/>
            <a:ext cx="4137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Орієнтовні характеристики комп’ютера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193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768" y="473826"/>
            <a:ext cx="7028558" cy="605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54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8" y="1055583"/>
            <a:ext cx="10559049" cy="523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48800" y="293315"/>
            <a:ext cx="4437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Будова материнської плати, та її роз’єми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4128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nde1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904" y="1700558"/>
            <a:ext cx="3651761" cy="273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ind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6"/>
          <a:stretch>
            <a:fillRect/>
          </a:stretch>
        </p:blipFill>
        <p:spPr bwMode="auto">
          <a:xfrm>
            <a:off x="6085490" y="1791998"/>
            <a:ext cx="4787557" cy="263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92134" y="476196"/>
            <a:ext cx="1671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BIOS та </a:t>
            </a:r>
            <a:r>
              <a:rPr lang="uk-UA" b="1" dirty="0"/>
              <a:t>CMOS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6409022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191</Words>
  <Application>Microsoft Office PowerPoint</Application>
  <PresentationFormat>Широкоэкранный</PresentationFormat>
  <Paragraphs>59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Times New Roman</vt:lpstr>
      <vt:lpstr>Trebuchet MS</vt:lpstr>
      <vt:lpstr>Wingdings 3</vt:lpstr>
      <vt:lpstr>Тема Office</vt:lpstr>
      <vt:lpstr>Аспект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Ryzen</dc:creator>
  <cp:lastModifiedBy>Ryzen</cp:lastModifiedBy>
  <cp:revision>8</cp:revision>
  <dcterms:created xsi:type="dcterms:W3CDTF">2021-12-01T21:24:39Z</dcterms:created>
  <dcterms:modified xsi:type="dcterms:W3CDTF">2021-12-01T22:08:43Z</dcterms:modified>
</cp:coreProperties>
</file>