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32"/>
  </p:notesMasterIdLst>
  <p:handoutMasterIdLst>
    <p:handoutMasterId r:id="rId33"/>
  </p:handoutMasterIdLst>
  <p:sldIdLst>
    <p:sldId id="256" r:id="rId2"/>
    <p:sldId id="469" r:id="rId3"/>
    <p:sldId id="454" r:id="rId4"/>
    <p:sldId id="442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5" r:id="rId14"/>
    <p:sldId id="456" r:id="rId15"/>
    <p:sldId id="457" r:id="rId16"/>
    <p:sldId id="458" r:id="rId17"/>
    <p:sldId id="459" r:id="rId18"/>
    <p:sldId id="460" r:id="rId19"/>
    <p:sldId id="461" r:id="rId20"/>
    <p:sldId id="462" r:id="rId21"/>
    <p:sldId id="463" r:id="rId22"/>
    <p:sldId id="464" r:id="rId23"/>
    <p:sldId id="465" r:id="rId24"/>
    <p:sldId id="466" r:id="rId25"/>
    <p:sldId id="467" r:id="rId26"/>
    <p:sldId id="468" r:id="rId27"/>
    <p:sldId id="470" r:id="rId28"/>
    <p:sldId id="440" r:id="rId29"/>
    <p:sldId id="429" r:id="rId30"/>
    <p:sldId id="39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339933"/>
    <a:srgbClr val="FF0000"/>
    <a:srgbClr val="58749F"/>
    <a:srgbClr val="FF97FF"/>
    <a:srgbClr val="990099"/>
    <a:srgbClr val="CC33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25" autoAdjust="0"/>
    <p:restoredTop sz="94129" autoAdjust="0"/>
  </p:normalViewPr>
  <p:slideViewPr>
    <p:cSldViewPr>
      <p:cViewPr>
        <p:scale>
          <a:sx n="75" d="100"/>
          <a:sy n="75" d="100"/>
        </p:scale>
        <p:origin x="-1002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400" i="1" noProof="0" dirty="0"/>
            <a:t>які зі слайдів будуть демонструватися і в якій послідовності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 custT="1"/>
      <dgm:spPr/>
      <dgm:t>
        <a:bodyPr/>
        <a:lstStyle/>
        <a:p>
          <a:r>
            <a:rPr lang="uk-UA" sz="2400" i="1" noProof="0" dirty="0"/>
            <a:t>скільки часу знадобиться на показ кожного з них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400" i="1" noProof="0" smtClean="0"/>
            <a:t>які ефекти будуть використані в комп'ютерній презентації</a:t>
          </a:r>
          <a:endParaRPr lang="uk-UA" sz="2400" i="1" noProof="0" dirty="0"/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400" i="1" noProof="0" dirty="0"/>
            <a:t>Окремо варто підготувати текст вашого виступу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  <dgm:t>
        <a:bodyPr/>
        <a:lstStyle/>
        <a:p>
          <a:endParaRPr lang="uk-UA"/>
        </a:p>
      </dgm:t>
    </dgm:pt>
    <dgm:pt modelId="{8D39F2BC-8176-4C61-8E04-72E8B55182E0}" type="pres">
      <dgm:prSet presAssocID="{BD77BD33-EC30-46AC-BD24-401E734F8176}" presName="cycle" presStyleCnt="0"/>
      <dgm:spPr/>
      <dgm:t>
        <a:bodyPr/>
        <a:lstStyle/>
        <a:p>
          <a:endParaRPr lang="uk-UA"/>
        </a:p>
      </dgm:t>
    </dgm:pt>
    <dgm:pt modelId="{09BAB6D9-5BBE-46FE-9243-AD21CFADB3C1}" type="pres">
      <dgm:prSet presAssocID="{BD77BD33-EC30-46AC-BD24-401E734F8176}" presName="srcNode" presStyleLbl="node1" presStyleIdx="0" presStyleCnt="4"/>
      <dgm:spPr/>
      <dgm:t>
        <a:bodyPr/>
        <a:lstStyle/>
        <a:p>
          <a:endParaRPr lang="uk-UA"/>
        </a:p>
      </dgm:t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  <dgm:t>
        <a:bodyPr/>
        <a:lstStyle/>
        <a:p>
          <a:endParaRPr lang="uk-UA"/>
        </a:p>
      </dgm:t>
    </dgm:pt>
    <dgm:pt modelId="{79FA0555-FEE1-4173-AD86-0A4FAA4240E0}" type="pres">
      <dgm:prSet presAssocID="{BD77BD33-EC30-46AC-BD24-401E734F8176}" presName="dstNode" presStyleLbl="node1" presStyleIdx="0" presStyleCnt="4"/>
      <dgm:spPr/>
      <dgm:t>
        <a:bodyPr/>
        <a:lstStyle/>
        <a:p>
          <a:endParaRPr lang="uk-UA"/>
        </a:p>
      </dgm:t>
    </dgm:pt>
    <dgm:pt modelId="{EE2EA9E0-CBE5-43E4-BB02-325D168626A4}" type="pres">
      <dgm:prSet presAssocID="{D44B0D79-7F04-44B9-9C7C-CD28C17613D0}" presName="text_1" presStyleLbl="node1" presStyleIdx="0" presStyleCnt="4" custScaleY="1319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  <dgm:t>
        <a:bodyPr/>
        <a:lstStyle/>
        <a:p>
          <a:endParaRPr lang="uk-UA"/>
        </a:p>
      </dgm:t>
    </dgm:pt>
    <dgm:pt modelId="{27878C57-BBF6-4C22-88FA-1C3D4933722D}" type="pres">
      <dgm:prSet presAssocID="{D44B0D79-7F04-44B9-9C7C-CD28C17613D0}" presName="accentRepeatNode" presStyleLbl="solidFgAcc1" presStyleIdx="0" presStyleCnt="4"/>
      <dgm:spPr/>
      <dgm:t>
        <a:bodyPr/>
        <a:lstStyle/>
        <a:p>
          <a:endParaRPr lang="uk-UA"/>
        </a:p>
      </dgm:t>
    </dgm:pt>
    <dgm:pt modelId="{AD2F74AD-5B6A-4346-8349-090AC68FEE9A}" type="pres">
      <dgm:prSet presAssocID="{1B81C372-925C-46FC-96B1-2F1AAF945560}" presName="text_2" presStyleLbl="node1" presStyleIdx="1" presStyleCnt="4" custScaleY="1319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  <dgm:t>
        <a:bodyPr/>
        <a:lstStyle/>
        <a:p>
          <a:endParaRPr lang="uk-UA"/>
        </a:p>
      </dgm:t>
    </dgm:pt>
    <dgm:pt modelId="{E63EBB38-5984-4F74-98F1-254621592311}" type="pres">
      <dgm:prSet presAssocID="{1B81C372-925C-46FC-96B1-2F1AAF945560}" presName="accentRepeatNode" presStyleLbl="solidFgAcc1" presStyleIdx="1" presStyleCnt="4"/>
      <dgm:spPr/>
      <dgm:t>
        <a:bodyPr/>
        <a:lstStyle/>
        <a:p>
          <a:endParaRPr lang="uk-UA"/>
        </a:p>
      </dgm:t>
    </dgm:pt>
    <dgm:pt modelId="{46297F79-2755-4E7F-87B4-88629DD167EF}" type="pres">
      <dgm:prSet presAssocID="{FFF60420-B008-4E57-9B7A-8B5C4B8F1F0F}" presName="text_3" presStyleLbl="node1" presStyleIdx="2" presStyleCnt="4" custScaleY="1319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  <dgm:t>
        <a:bodyPr/>
        <a:lstStyle/>
        <a:p>
          <a:endParaRPr lang="uk-UA"/>
        </a:p>
      </dgm:t>
    </dgm:pt>
    <dgm:pt modelId="{D13D7DA6-9D1E-4150-A6AE-C6ABC36166D5}" type="pres">
      <dgm:prSet presAssocID="{FFF60420-B008-4E57-9B7A-8B5C4B8F1F0F}" presName="accentRepeatNode" presStyleLbl="solidFgAcc1" presStyleIdx="2" presStyleCnt="4"/>
      <dgm:spPr/>
      <dgm:t>
        <a:bodyPr/>
        <a:lstStyle/>
        <a:p>
          <a:endParaRPr lang="uk-UA"/>
        </a:p>
      </dgm:t>
    </dgm:pt>
    <dgm:pt modelId="{E97A966C-ADE1-481C-9602-29D743F1F5D5}" type="pres">
      <dgm:prSet presAssocID="{574467BF-CB95-4D99-A5FA-460B08A3B1CD}" presName="text_4" presStyleLbl="node1" presStyleIdx="3" presStyleCnt="4" custScaleY="1319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5BE06-63B3-417D-8D1F-AE7788C8D10B}" type="pres">
      <dgm:prSet presAssocID="{574467BF-CB95-4D99-A5FA-460B08A3B1CD}" presName="accent_4" presStyleCnt="0"/>
      <dgm:spPr/>
      <dgm:t>
        <a:bodyPr/>
        <a:lstStyle/>
        <a:p>
          <a:endParaRPr lang="uk-UA"/>
        </a:p>
      </dgm:t>
    </dgm:pt>
    <dgm:pt modelId="{AA2029A9-878F-42BF-A694-5944B1AD983E}" type="pres">
      <dgm:prSet presAssocID="{574467BF-CB95-4D99-A5FA-460B08A3B1CD}" presName="accentRepeatNode" presStyleLbl="solidFgAcc1" presStyleIdx="3" presStyleCnt="4"/>
      <dgm:spPr/>
      <dgm:t>
        <a:bodyPr/>
        <a:lstStyle/>
        <a:p>
          <a:endParaRPr lang="uk-UA"/>
        </a:p>
      </dgm:t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DEE46CF3-40F6-47C6-9A0B-E59590620ABC}" type="presOf" srcId="{574467BF-CB95-4D99-A5FA-460B08A3B1CD}" destId="{E97A966C-ADE1-481C-9602-29D743F1F5D5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2B0C5783-B3FC-4723-B278-B33BB5E44BA5}" type="presOf" srcId="{1B81C372-925C-46FC-96B1-2F1AAF945560}" destId="{AD2F74AD-5B6A-4346-8349-090AC68FEE9A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A12E30F3-E4E8-4032-8477-CE4086F1602D}" type="presOf" srcId="{CB2F3BEF-FA31-40CA-87C5-7058F5D23E9E}" destId="{C7661E35-6C55-4B51-BE17-D9D67599F310}" srcOrd="0" destOrd="0" presId="urn:microsoft.com/office/officeart/2008/layout/VerticalCurvedList"/>
    <dgm:cxn modelId="{06E68838-8595-4BBE-8B9A-03C4D65BA94E}" type="presOf" srcId="{D44B0D79-7F04-44B9-9C7C-CD28C17613D0}" destId="{EE2EA9E0-CBE5-43E4-BB02-325D168626A4}" srcOrd="0" destOrd="0" presId="urn:microsoft.com/office/officeart/2008/layout/VerticalCurvedList"/>
    <dgm:cxn modelId="{3CAF8629-3F05-406B-8390-60F648AA570C}" type="presOf" srcId="{FFF60420-B008-4E57-9B7A-8B5C4B8F1F0F}" destId="{46297F79-2755-4E7F-87B4-88629DD167EF}" srcOrd="0" destOrd="0" presId="urn:microsoft.com/office/officeart/2008/layout/VerticalCurvedList"/>
    <dgm:cxn modelId="{89B9B29F-900E-41E2-88D2-27FB9AB49BBD}" type="presOf" srcId="{BD77BD33-EC30-46AC-BD24-401E734F8176}" destId="{C1C788E7-40FA-4439-878F-2CC8367B8F22}" srcOrd="0" destOrd="0" presId="urn:microsoft.com/office/officeart/2008/layout/VerticalCurvedList"/>
    <dgm:cxn modelId="{3C9C5A80-2F31-43EF-A076-ED00877D0CC6}" type="presParOf" srcId="{C1C788E7-40FA-4439-878F-2CC8367B8F22}" destId="{0B7B7FCB-7340-4C8C-9CEC-44D83247E09F}" srcOrd="0" destOrd="0" presId="urn:microsoft.com/office/officeart/2008/layout/VerticalCurvedList"/>
    <dgm:cxn modelId="{7AAAD351-27A1-48F1-B1D2-2206905C4554}" type="presParOf" srcId="{0B7B7FCB-7340-4C8C-9CEC-44D83247E09F}" destId="{8D39F2BC-8176-4C61-8E04-72E8B55182E0}" srcOrd="0" destOrd="0" presId="urn:microsoft.com/office/officeart/2008/layout/VerticalCurvedList"/>
    <dgm:cxn modelId="{31EB8528-62F5-4A11-8806-EE7BEF6DDAE0}" type="presParOf" srcId="{8D39F2BC-8176-4C61-8E04-72E8B55182E0}" destId="{09BAB6D9-5BBE-46FE-9243-AD21CFADB3C1}" srcOrd="0" destOrd="0" presId="urn:microsoft.com/office/officeart/2008/layout/VerticalCurvedList"/>
    <dgm:cxn modelId="{BB8A738A-89DD-4C68-86C9-2BD4F70295EB}" type="presParOf" srcId="{8D39F2BC-8176-4C61-8E04-72E8B55182E0}" destId="{C7661E35-6C55-4B51-BE17-D9D67599F310}" srcOrd="1" destOrd="0" presId="urn:microsoft.com/office/officeart/2008/layout/VerticalCurvedList"/>
    <dgm:cxn modelId="{A4E47C2F-0895-4D46-9925-9FF93FDB8B7A}" type="presParOf" srcId="{8D39F2BC-8176-4C61-8E04-72E8B55182E0}" destId="{7DF117A4-BB7B-4C63-B83D-1D769ED77955}" srcOrd="2" destOrd="0" presId="urn:microsoft.com/office/officeart/2008/layout/VerticalCurvedList"/>
    <dgm:cxn modelId="{6A158B4B-D09E-4DC8-800D-4C681B589D41}" type="presParOf" srcId="{8D39F2BC-8176-4C61-8E04-72E8B55182E0}" destId="{79FA0555-FEE1-4173-AD86-0A4FAA4240E0}" srcOrd="3" destOrd="0" presId="urn:microsoft.com/office/officeart/2008/layout/VerticalCurvedList"/>
    <dgm:cxn modelId="{7EAA6F8F-3F76-4F8B-A72B-D2AF29C7D620}" type="presParOf" srcId="{0B7B7FCB-7340-4C8C-9CEC-44D83247E09F}" destId="{EE2EA9E0-CBE5-43E4-BB02-325D168626A4}" srcOrd="1" destOrd="0" presId="urn:microsoft.com/office/officeart/2008/layout/VerticalCurvedList"/>
    <dgm:cxn modelId="{E9446509-18A3-4D4A-84E8-1F0B675C19B8}" type="presParOf" srcId="{0B7B7FCB-7340-4C8C-9CEC-44D83247E09F}" destId="{F906E761-2B35-4D8A-8B73-C29A5CF5CBDF}" srcOrd="2" destOrd="0" presId="urn:microsoft.com/office/officeart/2008/layout/VerticalCurvedList"/>
    <dgm:cxn modelId="{33C1FC38-2FCE-46F6-A5DA-D249A2BC239E}" type="presParOf" srcId="{F906E761-2B35-4D8A-8B73-C29A5CF5CBDF}" destId="{27878C57-BBF6-4C22-88FA-1C3D4933722D}" srcOrd="0" destOrd="0" presId="urn:microsoft.com/office/officeart/2008/layout/VerticalCurvedList"/>
    <dgm:cxn modelId="{8441C550-C32A-4F5D-B265-8F35656D7EAB}" type="presParOf" srcId="{0B7B7FCB-7340-4C8C-9CEC-44D83247E09F}" destId="{AD2F74AD-5B6A-4346-8349-090AC68FEE9A}" srcOrd="3" destOrd="0" presId="urn:microsoft.com/office/officeart/2008/layout/VerticalCurvedList"/>
    <dgm:cxn modelId="{F168CF3F-F9C8-4B52-AF5D-D5134A97F25C}" type="presParOf" srcId="{0B7B7FCB-7340-4C8C-9CEC-44D83247E09F}" destId="{EC0276CD-B669-4245-86BE-66420155BEF4}" srcOrd="4" destOrd="0" presId="urn:microsoft.com/office/officeart/2008/layout/VerticalCurvedList"/>
    <dgm:cxn modelId="{B7670EB6-975B-4E27-A8E4-429FBB6FE2CA}" type="presParOf" srcId="{EC0276CD-B669-4245-86BE-66420155BEF4}" destId="{E63EBB38-5984-4F74-98F1-254621592311}" srcOrd="0" destOrd="0" presId="urn:microsoft.com/office/officeart/2008/layout/VerticalCurvedList"/>
    <dgm:cxn modelId="{408036C9-0B37-43A6-9F19-CDBB2AA20DC6}" type="presParOf" srcId="{0B7B7FCB-7340-4C8C-9CEC-44D83247E09F}" destId="{46297F79-2755-4E7F-87B4-88629DD167EF}" srcOrd="5" destOrd="0" presId="urn:microsoft.com/office/officeart/2008/layout/VerticalCurvedList"/>
    <dgm:cxn modelId="{7EAE52B1-03F6-4EEA-9680-7EF5EB88EF1D}" type="presParOf" srcId="{0B7B7FCB-7340-4C8C-9CEC-44D83247E09F}" destId="{00F75627-8B37-47AF-A999-4F6E49849E6B}" srcOrd="6" destOrd="0" presId="urn:microsoft.com/office/officeart/2008/layout/VerticalCurvedList"/>
    <dgm:cxn modelId="{5FECFBB9-4D7F-4C1C-B505-8416EDC25F68}" type="presParOf" srcId="{00F75627-8B37-47AF-A999-4F6E49849E6B}" destId="{D13D7DA6-9D1E-4150-A6AE-C6ABC36166D5}" srcOrd="0" destOrd="0" presId="urn:microsoft.com/office/officeart/2008/layout/VerticalCurvedList"/>
    <dgm:cxn modelId="{E806076C-059C-42FD-9E4E-59570A55866F}" type="presParOf" srcId="{0B7B7FCB-7340-4C8C-9CEC-44D83247E09F}" destId="{E97A966C-ADE1-481C-9602-29D743F1F5D5}" srcOrd="7" destOrd="0" presId="urn:microsoft.com/office/officeart/2008/layout/VerticalCurvedList"/>
    <dgm:cxn modelId="{FED57A89-953E-4FCB-AA3B-43CC3E3ECD0D}" type="presParOf" srcId="{0B7B7FCB-7340-4C8C-9CEC-44D83247E09F}" destId="{9E25BE06-63B3-417D-8D1F-AE7788C8D10B}" srcOrd="8" destOrd="0" presId="urn:microsoft.com/office/officeart/2008/layout/VerticalCurvedList"/>
    <dgm:cxn modelId="{A32C8129-7D75-4B93-BE32-C6C33362CAF7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05106" y="-858071"/>
          <a:ext cx="6673538" cy="6673538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59300" y="259432"/>
          <a:ext cx="4835192" cy="10060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l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535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які зі слайдів будуть демонструватися і в якій послідовності</a:t>
          </a:r>
        </a:p>
      </dsp:txBody>
      <dsp:txXfrm>
        <a:off x="559300" y="259432"/>
        <a:ext cx="4835192" cy="1006028"/>
      </dsp:txXfrm>
    </dsp:sp>
    <dsp:sp modelId="{27878C57-BBF6-4C22-88FA-1C3D4933722D}">
      <dsp:nvSpPr>
        <dsp:cNvPr id="0" name=""/>
        <dsp:cNvSpPr/>
      </dsp:nvSpPr>
      <dsp:spPr>
        <a:xfrm>
          <a:off x="82647" y="285793"/>
          <a:ext cx="953307" cy="9533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96543" y="1403599"/>
          <a:ext cx="4397950" cy="10060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l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535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скільки часу знадобиться на показ кожного з них</a:t>
          </a:r>
        </a:p>
      </dsp:txBody>
      <dsp:txXfrm>
        <a:off x="996543" y="1403599"/>
        <a:ext cx="4397950" cy="1006028"/>
      </dsp:txXfrm>
    </dsp:sp>
    <dsp:sp modelId="{E63EBB38-5984-4F74-98F1-254621592311}">
      <dsp:nvSpPr>
        <dsp:cNvPr id="0" name=""/>
        <dsp:cNvSpPr/>
      </dsp:nvSpPr>
      <dsp:spPr>
        <a:xfrm>
          <a:off x="519889" y="1429960"/>
          <a:ext cx="953307" cy="9533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96543" y="2547766"/>
          <a:ext cx="4397950" cy="10060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l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535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smtClean="0"/>
            <a:t>які ефекти будуть використані в комп'ютерній презентації</a:t>
          </a:r>
          <a:endParaRPr lang="uk-UA" sz="2400" i="1" kern="1200" noProof="0" dirty="0"/>
        </a:p>
      </dsp:txBody>
      <dsp:txXfrm>
        <a:off x="996543" y="2547766"/>
        <a:ext cx="4397950" cy="1006028"/>
      </dsp:txXfrm>
    </dsp:sp>
    <dsp:sp modelId="{D13D7DA6-9D1E-4150-A6AE-C6ABC36166D5}">
      <dsp:nvSpPr>
        <dsp:cNvPr id="0" name=""/>
        <dsp:cNvSpPr/>
      </dsp:nvSpPr>
      <dsp:spPr>
        <a:xfrm>
          <a:off x="519889" y="2574127"/>
          <a:ext cx="953307" cy="9533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59300" y="3691933"/>
          <a:ext cx="4835192" cy="10060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l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535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Окремо варто підготувати текст вашого виступу</a:t>
          </a:r>
        </a:p>
      </dsp:txBody>
      <dsp:txXfrm>
        <a:off x="559300" y="3691933"/>
        <a:ext cx="4835192" cy="1006028"/>
      </dsp:txXfrm>
    </dsp:sp>
    <dsp:sp modelId="{AA2029A9-878F-42BF-A694-5944B1AD983E}">
      <dsp:nvSpPr>
        <dsp:cNvPr id="0" name=""/>
        <dsp:cNvSpPr/>
      </dsp:nvSpPr>
      <dsp:spPr>
        <a:xfrm>
          <a:off x="82647" y="3718294"/>
          <a:ext cx="953307" cy="9533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98185-9435-425E-A286-43B59E2CEA43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3500B-F087-4253-B8BC-CD1C603AC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9956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DABD-C727-49CC-811C-3CC655D6D80A}" type="datetimeFigureOut">
              <a:rPr lang="uk-UA" smtClean="0"/>
              <a:pPr/>
              <a:t>22.11.2021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383F7-9346-4AD5-8EFC-1D69FC14701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713567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38610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2756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191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191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191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191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191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191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191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11/22/2021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191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191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2934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2934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2934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2934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2934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2934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2934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2934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2934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2934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2934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2934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2934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2934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7819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11/22/2021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11/22/2021</a:t>
            </a:fld>
            <a:endParaRPr lang="en-US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11/22/2021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  <p:sldLayoutId id="2147483801" r:id="rId26"/>
    <p:sldLayoutId id="2147483802" r:id="rId27"/>
    <p:sldLayoutId id="2147483803" r:id="rId28"/>
    <p:sldLayoutId id="2147483804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  <p:sldLayoutId id="2147483811" r:id="rId36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2.jpeg"/><Relationship Id="rId7" Type="http://schemas.openxmlformats.org/officeDocument/2006/relationships/image" Target="../media/image2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22.jpeg"/><Relationship Id="rId9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548680"/>
            <a:ext cx="4427984" cy="334067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>
                <a:solidFill>
                  <a:srgbClr val="0070C0"/>
                </a:solidFill>
                <a:effectLst/>
                <a:latin typeface="Cambria" pitchFamily="18" charset="0"/>
              </a:rPr>
              <a:t>Планування представлення презентації та виступ перед аудиторією. Налаштування показу презентацій. Використання гіперпосилань і кнопок дій.</a:t>
            </a:r>
            <a:endParaRPr lang="ru-RU" sz="2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  <a:ea typeface="Times New Roman"/>
              <a:cs typeface="Times New Roman"/>
            </a:endParaRPr>
          </a:p>
        </p:txBody>
      </p:sp>
      <p:sp>
        <p:nvSpPr>
          <p:cNvPr id="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1980" y="4221088"/>
            <a:ext cx="3929098" cy="23548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Картинки по запросу анимація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1600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6791325" cy="533400"/>
          </a:xfrm>
        </p:spPr>
        <p:txBody>
          <a:bodyPr>
            <a:noAutofit/>
          </a:bodyPr>
          <a:lstStyle/>
          <a:p>
            <a:r>
              <a:rPr lang="uk-UA" dirty="0"/>
              <a:t>Планування демонстрації комп'ютерної презентації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4306FA5-2532-44DE-A2B6-5E2225FE65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196763"/>
            <a:ext cx="6348413" cy="5237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onfig, gear, setting, tools icon">
            <a:extLst>
              <a:ext uri="{FF2B5EF4-FFF2-40B4-BE49-F238E27FC236}">
                <a16:creationId xmlns="" xmlns:a16="http://schemas.microsoft.com/office/drawing/2014/main" id="{86190AEA-1199-452E-A335-7587152C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6" y="2906983"/>
            <a:ext cx="2540107" cy="253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E287A25-184B-4E1C-A592-552FEEB3E201}"/>
              </a:ext>
            </a:extLst>
          </p:cNvPr>
          <p:cNvSpPr txBox="1"/>
          <p:nvPr/>
        </p:nvSpPr>
        <p:spPr>
          <a:xfrm>
            <a:off x="54006" y="1196764"/>
            <a:ext cx="2540107" cy="1815882"/>
          </a:xfrm>
          <a:prstGeom prst="wedgeRectCallout">
            <a:avLst>
              <a:gd name="adj1" fmla="val 57816"/>
              <a:gd name="adj2" fmla="val 3594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Вікно </a:t>
            </a:r>
            <a:r>
              <a:rPr lang="uk-UA" sz="2800" b="1" i="1" kern="0" dirty="0">
                <a:solidFill>
                  <a:srgbClr val="FFFF00"/>
                </a:solidFill>
              </a:rPr>
              <a:t>Настроювання презентації</a:t>
            </a:r>
          </a:p>
        </p:txBody>
      </p:sp>
    </p:spTree>
    <p:extLst>
      <p:ext uri="{BB962C8B-B14F-4D97-AF65-F5344CB8AC3E}">
        <p14:creationId xmlns:p14="http://schemas.microsoft.com/office/powerpoint/2010/main" xmlns="" val="111594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6791325" cy="533400"/>
          </a:xfrm>
        </p:spPr>
        <p:txBody>
          <a:bodyPr>
            <a:noAutofit/>
          </a:bodyPr>
          <a:lstStyle/>
          <a:p>
            <a:r>
              <a:rPr lang="uk-UA" dirty="0"/>
              <a:t>Планування демонстрації комп'ютерної презентації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12003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002060"/>
                </a:solidFill>
                <a:latin typeface="Cambria" pitchFamily="18" charset="0"/>
              </a:rPr>
              <a:t>Якщо у вікні </a:t>
            </a:r>
            <a:r>
              <a:rPr lang="uk-UA" sz="2400" b="1" i="1" kern="0" dirty="0">
                <a:solidFill>
                  <a:srgbClr val="00B0F0"/>
                </a:solidFill>
                <a:latin typeface="Cambria" pitchFamily="18" charset="0"/>
              </a:rPr>
              <a:t>Настроювання</a:t>
            </a:r>
            <a:r>
              <a:rPr lang="uk-UA" sz="2400" b="1" i="1" kern="0" dirty="0">
                <a:solidFill>
                  <a:srgbClr val="002060"/>
                </a:solidFill>
                <a:latin typeface="Cambria" pitchFamily="18" charset="0"/>
              </a:rPr>
              <a:t> презентації встановлено позначку прапорця безперервний цикл до натискання клавіші «</a:t>
            </a:r>
            <a:r>
              <a:rPr lang="uk-UA" sz="2400" b="1" i="1" kern="0" dirty="0" err="1">
                <a:solidFill>
                  <a:srgbClr val="002060"/>
                </a:solidFill>
                <a:latin typeface="Cambria" pitchFamily="18" charset="0"/>
              </a:rPr>
              <a:t>Esc</a:t>
            </a:r>
            <a:r>
              <a:rPr lang="uk-UA" sz="2400" b="1" i="1" kern="0" dirty="0">
                <a:solidFill>
                  <a:srgbClr val="002060"/>
                </a:solidFill>
                <a:latin typeface="Cambria" pitchFamily="18" charset="0"/>
              </a:rPr>
              <a:t>»,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6AB375C-4D08-4D33-A276-8C4444ECAEAC}"/>
              </a:ext>
            </a:extLst>
          </p:cNvPr>
          <p:cNvSpPr txBox="1"/>
          <p:nvPr/>
        </p:nvSpPr>
        <p:spPr>
          <a:xfrm>
            <a:off x="54007" y="2653775"/>
            <a:ext cx="4573260" cy="193899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002060"/>
                </a:solidFill>
                <a:latin typeface="Cambria" pitchFamily="18" charset="0"/>
              </a:rPr>
              <a:t>то презентація буде відтворюватися багаторазово без зупинки, поки не буде </a:t>
            </a:r>
            <a:r>
              <a:rPr lang="uk-UA" sz="2400" b="1" i="1" kern="0" dirty="0" err="1">
                <a:solidFill>
                  <a:srgbClr val="002060"/>
                </a:solidFill>
                <a:latin typeface="Cambria" pitchFamily="18" charset="0"/>
              </a:rPr>
              <a:t>натиснуто</a:t>
            </a:r>
            <a:r>
              <a:rPr lang="uk-UA" sz="2400" b="1" i="1" kern="0" dirty="0">
                <a:solidFill>
                  <a:srgbClr val="002060"/>
                </a:solidFill>
                <a:latin typeface="Cambria" pitchFamily="18" charset="0"/>
              </a:rPr>
              <a:t> клавішу </a:t>
            </a:r>
            <a:r>
              <a:rPr lang="uk-UA" sz="2400" b="1" i="1" kern="0" dirty="0" err="1">
                <a:solidFill>
                  <a:srgbClr val="002060"/>
                </a:solidFill>
                <a:latin typeface="Cambria" pitchFamily="18" charset="0"/>
              </a:rPr>
              <a:t>Esc</a:t>
            </a:r>
            <a:r>
              <a:rPr lang="uk-UA" sz="2400" b="1" i="1" kern="0" dirty="0">
                <a:solidFill>
                  <a:srgbClr val="002060"/>
                </a:solidFill>
                <a:latin typeface="Cambria" pitchFamily="18" charset="0"/>
              </a:rPr>
              <a:t>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4874D96-2B11-4788-9EC7-DAC0513B37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31340" b="32433"/>
          <a:stretch/>
        </p:blipFill>
        <p:spPr>
          <a:xfrm>
            <a:off x="4732775" y="2654105"/>
            <a:ext cx="4358838" cy="353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A85162D3-5CED-4651-AE81-2B6F5BAA7EA9}"/>
              </a:ext>
            </a:extLst>
          </p:cNvPr>
          <p:cNvSpPr/>
          <p:nvPr/>
        </p:nvSpPr>
        <p:spPr>
          <a:xfrm>
            <a:off x="4822373" y="4647020"/>
            <a:ext cx="272142" cy="33991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8597F15-429C-407F-AE16-AE103A65A350}"/>
              </a:ext>
            </a:extLst>
          </p:cNvPr>
          <p:cNvSpPr txBox="1"/>
          <p:nvPr/>
        </p:nvSpPr>
        <p:spPr>
          <a:xfrm>
            <a:off x="54007" y="5002181"/>
            <a:ext cx="4573260" cy="1569660"/>
          </a:xfrm>
          <a:prstGeom prst="wedgeRectCallout">
            <a:avLst>
              <a:gd name="adj1" fmla="val 124676"/>
              <a:gd name="adj2" fmla="val -25484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002060"/>
                </a:solidFill>
                <a:latin typeface="Cambria" pitchFamily="18" charset="0"/>
              </a:rPr>
              <a:t>При цьому має бути встановлена позначка перемикача </a:t>
            </a:r>
            <a:r>
              <a:rPr lang="uk-UA" sz="2400" b="1" i="1" kern="0" dirty="0">
                <a:solidFill>
                  <a:srgbClr val="FFFF00"/>
                </a:solidFill>
              </a:rPr>
              <a:t>за часом </a:t>
            </a:r>
            <a:r>
              <a:rPr lang="uk-UA" sz="2400" b="1" i="1" kern="0" dirty="0">
                <a:solidFill>
                  <a:srgbClr val="002060"/>
                </a:solidFill>
                <a:latin typeface="Cambria" pitchFamily="18" charset="0"/>
              </a:rPr>
              <a:t>у групі </a:t>
            </a:r>
            <a:r>
              <a:rPr lang="uk-UA" sz="2400" b="1" i="1" kern="0" dirty="0">
                <a:solidFill>
                  <a:srgbClr val="FFFF00"/>
                </a:solidFill>
              </a:rPr>
              <a:t>Зміна слайдів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5527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6791325" cy="533400"/>
          </a:xfrm>
        </p:spPr>
        <p:txBody>
          <a:bodyPr>
            <a:noAutofit/>
          </a:bodyPr>
          <a:lstStyle/>
          <a:p>
            <a:r>
              <a:rPr lang="uk-UA" dirty="0"/>
              <a:t>Планування демонстрації комп'ютерної презентації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95410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цьому самому вікні можна встановити, будуть демонструватися: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7613F15-9B68-4A87-8289-E2980C3D43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61134"/>
          <a:stretch/>
        </p:blipFill>
        <p:spPr>
          <a:xfrm>
            <a:off x="1398602" y="4485616"/>
            <a:ext cx="6348413" cy="203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B99F89-D75F-4D35-8152-97819693006C}"/>
              </a:ext>
            </a:extLst>
          </p:cNvPr>
          <p:cNvSpPr txBox="1"/>
          <p:nvPr/>
        </p:nvSpPr>
        <p:spPr>
          <a:xfrm>
            <a:off x="54006" y="2237706"/>
            <a:ext cx="3740754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всі слайди презентації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17CA37A-F5BC-447C-B46E-0619A3DB5839}"/>
              </a:ext>
            </a:extLst>
          </p:cNvPr>
          <p:cNvSpPr txBox="1"/>
          <p:nvPr/>
        </p:nvSpPr>
        <p:spPr>
          <a:xfrm>
            <a:off x="5350858" y="2237706"/>
            <a:ext cx="3740754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лише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частина з них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9203F7-7E11-47AE-8F26-CBD0219B29BA}"/>
              </a:ext>
            </a:extLst>
          </p:cNvPr>
          <p:cNvSpPr txBox="1"/>
          <p:nvPr/>
        </p:nvSpPr>
        <p:spPr>
          <a:xfrm>
            <a:off x="3879197" y="2483928"/>
            <a:ext cx="1387223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E13C94-FDE1-4049-BE2C-D91EE1641A76}"/>
              </a:ext>
            </a:extLst>
          </p:cNvPr>
          <p:cNvSpPr txBox="1"/>
          <p:nvPr/>
        </p:nvSpPr>
        <p:spPr>
          <a:xfrm>
            <a:off x="54005" y="3423217"/>
            <a:ext cx="9037607" cy="95410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цього призначено елементи керування групи Слайди.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FC1D9A7F-E5AF-4817-93F2-9817A2B06E74}"/>
              </a:ext>
            </a:extLst>
          </p:cNvPr>
          <p:cNvSpPr/>
          <p:nvPr/>
        </p:nvSpPr>
        <p:spPr>
          <a:xfrm>
            <a:off x="4645351" y="4936316"/>
            <a:ext cx="3101664" cy="158506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78948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6791325" cy="53340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гіперпосилань і кнопок дій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12003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002060"/>
                </a:solidFill>
                <a:latin typeface="Cambria" pitchFamily="18" charset="0"/>
              </a:rPr>
              <a:t>Якщо в комп'ютерній презентації велика кількість слайдів, її варто поділити на окремі розділи та створити систему переходів між розділами.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AFE06C-9F65-4A5A-98CB-02DBCA91FA6A}"/>
              </a:ext>
            </a:extLst>
          </p:cNvPr>
          <p:cNvSpPr txBox="1"/>
          <p:nvPr/>
        </p:nvSpPr>
        <p:spPr>
          <a:xfrm>
            <a:off x="54006" y="2852936"/>
            <a:ext cx="9037607" cy="156966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002060"/>
                </a:solidFill>
                <a:latin typeface="Cambria" pitchFamily="18" charset="0"/>
              </a:rPr>
              <a:t>Наприклад, якщо для уроку </a:t>
            </a:r>
            <a:r>
              <a:rPr lang="uk-UA" sz="2400" b="1" i="1" kern="0" dirty="0" smtClean="0">
                <a:solidFill>
                  <a:srgbClr val="002060"/>
                </a:solidFill>
                <a:latin typeface="Cambria" pitchFamily="18" charset="0"/>
              </a:rPr>
              <a:t>фізики ви </a:t>
            </a:r>
            <a:r>
              <a:rPr lang="uk-UA" sz="2400" b="1" i="1" kern="0" dirty="0">
                <a:solidFill>
                  <a:srgbClr val="002060"/>
                </a:solidFill>
                <a:latin typeface="Cambria" pitchFamily="18" charset="0"/>
              </a:rPr>
              <a:t>готуєте комп'ютерну презентацію з теми </a:t>
            </a:r>
            <a:r>
              <a:rPr lang="uk-UA" sz="2400" b="1" i="1" kern="0" dirty="0" smtClean="0">
                <a:solidFill>
                  <a:schemeClr val="tx1"/>
                </a:solidFill>
                <a:latin typeface="Cambria" pitchFamily="18" charset="0"/>
              </a:rPr>
              <a:t>Видатні постаті Полтавщини</a:t>
            </a:r>
            <a:r>
              <a:rPr lang="uk-UA" sz="2400" b="1" i="1" kern="0" dirty="0" smtClean="0">
                <a:solidFill>
                  <a:srgbClr val="002060"/>
                </a:solidFill>
                <a:latin typeface="Cambria" pitchFamily="18" charset="0"/>
              </a:rPr>
              <a:t>, то </a:t>
            </a:r>
            <a:r>
              <a:rPr lang="uk-UA" sz="2400" b="1" i="1" kern="0" dirty="0">
                <a:solidFill>
                  <a:srgbClr val="002060"/>
                </a:solidFill>
                <a:latin typeface="Cambria" pitchFamily="18" charset="0"/>
              </a:rPr>
              <a:t>розділи можуть бути присвячені </a:t>
            </a:r>
            <a:r>
              <a:rPr lang="uk-UA" sz="2400" b="1" i="1" kern="0" dirty="0" smtClean="0">
                <a:solidFill>
                  <a:srgbClr val="002060"/>
                </a:solidFill>
                <a:latin typeface="Cambria" pitchFamily="18" charset="0"/>
              </a:rPr>
              <a:t>діячам науки, відомим в усьому світі .</a:t>
            </a:r>
            <a:endParaRPr lang="uk-UA" sz="2400" b="1" i="1" kern="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B2D24515-3A1E-42C1-AB2A-4270E2AECAD0}"/>
              </a:ext>
            </a:extLst>
          </p:cNvPr>
          <p:cNvSpPr/>
          <p:nvPr/>
        </p:nvSpPr>
        <p:spPr>
          <a:xfrm>
            <a:off x="54006" y="4615271"/>
            <a:ext cx="1822524" cy="16220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smtClean="0">
                <a:solidFill>
                  <a:srgbClr val="FFFFFF"/>
                </a:solidFill>
              </a:rPr>
              <a:t>Микола </a:t>
            </a:r>
            <a:r>
              <a:rPr lang="uk-UA" sz="2400" b="1" i="1" kern="0" dirty="0" err="1" smtClean="0">
                <a:solidFill>
                  <a:srgbClr val="FFFFFF"/>
                </a:solidFill>
              </a:rPr>
              <a:t>Духов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20D9EB92-35ED-4201-8311-4F705FB4E71C}"/>
              </a:ext>
            </a:extLst>
          </p:cNvPr>
          <p:cNvSpPr/>
          <p:nvPr/>
        </p:nvSpPr>
        <p:spPr>
          <a:xfrm>
            <a:off x="3082915" y="4615271"/>
            <a:ext cx="1822524" cy="16220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smtClean="0">
                <a:solidFill>
                  <a:srgbClr val="FFFFFF"/>
                </a:solidFill>
              </a:rPr>
              <a:t>Олександр </a:t>
            </a:r>
            <a:r>
              <a:rPr lang="uk-UA" sz="2400" b="1" i="1" kern="0" dirty="0" err="1" smtClean="0">
                <a:solidFill>
                  <a:srgbClr val="FFFFFF"/>
                </a:solidFill>
              </a:rPr>
              <a:t>Засядько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844DF0F6-7A09-4272-AEAE-2C5C7ABC539F}"/>
              </a:ext>
            </a:extLst>
          </p:cNvPr>
          <p:cNvSpPr/>
          <p:nvPr/>
        </p:nvSpPr>
        <p:spPr>
          <a:xfrm>
            <a:off x="6111826" y="4615271"/>
            <a:ext cx="1822524" cy="16220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smtClean="0">
                <a:solidFill>
                  <a:srgbClr val="FFFFFF"/>
                </a:solidFill>
              </a:rPr>
              <a:t>Юрій Кондратюк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11" name="Picture 3" descr="D:\Documents and Settings\Администратор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509120"/>
            <a:ext cx="1296144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D:\Documents and Settings\Администратор\Рабочий стол\63728813_ZasiadkoAldrFed.jpg"/>
          <p:cNvPicPr>
            <a:picLocks noChangeAspect="1" noChangeArrowheads="1"/>
          </p:cNvPicPr>
          <p:nvPr/>
        </p:nvPicPr>
        <p:blipFill>
          <a:blip r:embed="rId3" cstate="print"/>
          <a:srcRect r="4378" b="18519"/>
          <a:stretch>
            <a:fillRect/>
          </a:stretch>
        </p:blipFill>
        <p:spPr bwMode="auto">
          <a:xfrm>
            <a:off x="4788024" y="4509120"/>
            <a:ext cx="1368152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7" descr="D:\Documents and Settings\Администратор\Рабочий стол\1308030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8262" y="4509120"/>
            <a:ext cx="1245738" cy="1870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13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6791325" cy="53340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гіперпосилань і кнопок дій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7" y="1196763"/>
            <a:ext cx="5341959" cy="304698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002060"/>
                </a:solidFill>
                <a:latin typeface="Cambria" pitchFamily="18" charset="0"/>
              </a:rPr>
              <a:t>Для швидкого переходу до потрібного розділу доцільно на окремому слайді створити меню з назвами всіх розділів презентації і кожну з них пов'язати гіперпосиланням з першим слайдом відповідного розділу. </a:t>
            </a:r>
          </a:p>
        </p:txBody>
      </p:sp>
      <p:pic>
        <p:nvPicPr>
          <p:cNvPr id="2050" name="Picture 2" descr="home icon">
            <a:extLst>
              <a:ext uri="{FF2B5EF4-FFF2-40B4-BE49-F238E27FC236}">
                <a16:creationId xmlns:a16="http://schemas.microsoft.com/office/drawing/2014/main" xmlns="" id="{3A05EEBD-24CF-4A1E-8BF2-E562E373C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8897" y="4736195"/>
            <a:ext cx="1541336" cy="186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E8B596-1B24-47DE-BECC-8075F654A549}"/>
              </a:ext>
            </a:extLst>
          </p:cNvPr>
          <p:cNvSpPr txBox="1"/>
          <p:nvPr/>
        </p:nvSpPr>
        <p:spPr>
          <a:xfrm>
            <a:off x="54007" y="4876335"/>
            <a:ext cx="7052690" cy="95410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  <a:latin typeface="Cambria" pitchFamily="18" charset="0"/>
              </a:rPr>
              <a:t>Такий слайд називають також </a:t>
            </a:r>
            <a:r>
              <a:rPr lang="uk-UA" sz="2800" b="1" i="1" kern="0" dirty="0">
                <a:solidFill>
                  <a:srgbClr val="FFFF00"/>
                </a:solidFill>
              </a:rPr>
              <a:t>домашнім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052" name="Picture 4" descr="Результат пошуку зображень за запитом &quot;content icon&quot;">
            <a:extLst>
              <a:ext uri="{FF2B5EF4-FFF2-40B4-BE49-F238E27FC236}">
                <a16:creationId xmlns:a16="http://schemas.microsoft.com/office/drawing/2014/main" xmlns="" id="{D99282F3-5C48-4CEB-BEEA-A8796B1E7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3880" y="1268760"/>
            <a:ext cx="2990031" cy="295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125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6791325" cy="53340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гіперпосилань і кнопок дій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9DD846-4761-40B3-835D-9AA8A94A0CE3}"/>
              </a:ext>
            </a:extLst>
          </p:cNvPr>
          <p:cNvSpPr txBox="1"/>
          <p:nvPr/>
        </p:nvSpPr>
        <p:spPr>
          <a:xfrm>
            <a:off x="323528" y="1196752"/>
            <a:ext cx="8768085" cy="120032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Гіперпосилання</a:t>
            </a:r>
            <a:r>
              <a:rPr lang="uk-UA" sz="2400" b="1" i="1" kern="0" dirty="0">
                <a:solidFill>
                  <a:srgbClr val="FFFFFF"/>
                </a:solidFill>
              </a:rPr>
              <a:t> у презентації, як і на веб-сторінках, може бути пов'язано з текстовим або графічним об'єктом на слайді та забезпечувати:</a:t>
            </a:r>
            <a:endParaRPr kumimoji="0" lang="uk-UA" sz="24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B98B2E47-16A2-4489-9F86-9BB901B19CF1}"/>
              </a:ext>
            </a:extLst>
          </p:cNvPr>
          <p:cNvSpPr/>
          <p:nvPr/>
        </p:nvSpPr>
        <p:spPr>
          <a:xfrm>
            <a:off x="54005" y="2682669"/>
            <a:ext cx="2979788" cy="192908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Перехід до перегляду деякої веб-сторінки або іншого слайда презентації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C911B1D2-7933-4E7A-9F33-387DABC891F8}"/>
              </a:ext>
            </a:extLst>
          </p:cNvPr>
          <p:cNvSpPr/>
          <p:nvPr/>
        </p:nvSpPr>
        <p:spPr>
          <a:xfrm>
            <a:off x="3082914" y="2682669"/>
            <a:ext cx="2979788" cy="192908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Відкриття певного документа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432C91B4-99E2-48C5-8FFF-6DF46E474CDC}"/>
              </a:ext>
            </a:extLst>
          </p:cNvPr>
          <p:cNvSpPr/>
          <p:nvPr/>
        </p:nvSpPr>
        <p:spPr>
          <a:xfrm>
            <a:off x="6111825" y="2682669"/>
            <a:ext cx="2979788" cy="192908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Відправлення листа електронною поштою або інше</a:t>
            </a:r>
          </a:p>
        </p:txBody>
      </p:sp>
      <p:pic>
        <p:nvPicPr>
          <p:cNvPr id="11" name="Picture 2" descr="application, hyperlink, office icon">
            <a:extLst>
              <a:ext uri="{FF2B5EF4-FFF2-40B4-BE49-F238E27FC236}">
                <a16:creationId xmlns:a16="http://schemas.microsoft.com/office/drawing/2014/main" xmlns="" id="{7BCB38ED-E6FE-48B2-AE42-84F0EB98C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248" y="4739568"/>
            <a:ext cx="1395446" cy="1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ata, file, folder, open icon">
            <a:extLst>
              <a:ext uri="{FF2B5EF4-FFF2-40B4-BE49-F238E27FC236}">
                <a16:creationId xmlns:a16="http://schemas.microsoft.com/office/drawing/2014/main" xmlns="" id="{5D6F5E01-5831-497F-99F9-6472123EB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27" t="24117" r="20921" b="23505"/>
          <a:stretch/>
        </p:blipFill>
        <p:spPr bwMode="auto">
          <a:xfrm>
            <a:off x="3790685" y="4739568"/>
            <a:ext cx="1833770" cy="186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mail, mail, message, send icon">
            <a:extLst>
              <a:ext uri="{FF2B5EF4-FFF2-40B4-BE49-F238E27FC236}">
                <a16:creationId xmlns:a16="http://schemas.microsoft.com/office/drawing/2014/main" xmlns="" id="{4EE68BA3-DD1A-4F39-B361-E9665BB0C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2288" y="4770918"/>
            <a:ext cx="1488385" cy="178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180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6791325" cy="53340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гіперпосилань і кнопок дій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78EF02-1745-4EAD-88B6-6FC8726E2A22}"/>
              </a:ext>
            </a:extLst>
          </p:cNvPr>
          <p:cNvSpPr txBox="1"/>
          <p:nvPr/>
        </p:nvSpPr>
        <p:spPr>
          <a:xfrm>
            <a:off x="54006" y="1196763"/>
            <a:ext cx="9037607" cy="89255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того щоб створити гіперпосилання, пов'язане з фрагментом тексту, потрібно: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C5472C-9DC5-4B9A-9C1C-DF3DD73E082C}"/>
              </a:ext>
            </a:extLst>
          </p:cNvPr>
          <p:cNvSpPr txBox="1"/>
          <p:nvPr/>
        </p:nvSpPr>
        <p:spPr>
          <a:xfrm>
            <a:off x="54006" y="2170802"/>
            <a:ext cx="9037607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Виділити фрагмент тексту,  з яким буде пов'язано гіперпосилання.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CB3D7C-CE60-4EC3-917E-4E8EA484EF4C}"/>
              </a:ext>
            </a:extLst>
          </p:cNvPr>
          <p:cNvSpPr txBox="1"/>
          <p:nvPr/>
        </p:nvSpPr>
        <p:spPr>
          <a:xfrm>
            <a:off x="39222" y="3125230"/>
            <a:ext cx="9037607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Виконати </a:t>
            </a:r>
            <a:r>
              <a:rPr lang="uk-UA" sz="24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i="1" kern="0" dirty="0">
                <a:solidFill>
                  <a:srgbClr val="FFFF00"/>
                </a:solidFill>
              </a:rPr>
              <a:t>Посилання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i="1" kern="0" dirty="0">
                <a:solidFill>
                  <a:srgbClr val="FFFF00"/>
                </a:solidFill>
              </a:rPr>
              <a:t>Гіперпосилання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34F32CD-CF36-4F0F-AB08-F0ABEA3F4F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6" y="4445380"/>
            <a:ext cx="9037607" cy="2273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FD4181F4-376A-478F-925C-1EEA4C8CF774}"/>
              </a:ext>
            </a:extLst>
          </p:cNvPr>
          <p:cNvSpPr/>
          <p:nvPr/>
        </p:nvSpPr>
        <p:spPr>
          <a:xfrm>
            <a:off x="1490520" y="4913867"/>
            <a:ext cx="976559" cy="50981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B29D0F41-B851-468B-9BA7-FABD17EF26EF}"/>
              </a:ext>
            </a:extLst>
          </p:cNvPr>
          <p:cNvSpPr/>
          <p:nvPr/>
        </p:nvSpPr>
        <p:spPr>
          <a:xfrm rot="18900000">
            <a:off x="1872846" y="4380313"/>
            <a:ext cx="864096" cy="648072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7C9E4BBC-1797-4C8F-A384-C88945CE9024}"/>
              </a:ext>
            </a:extLst>
          </p:cNvPr>
          <p:cNvSpPr/>
          <p:nvPr/>
        </p:nvSpPr>
        <p:spPr>
          <a:xfrm>
            <a:off x="7501310" y="5423686"/>
            <a:ext cx="1095479" cy="129508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xmlns="" id="{60377E5C-BF91-434E-B0C0-0DD018E7138F}"/>
              </a:ext>
            </a:extLst>
          </p:cNvPr>
          <p:cNvSpPr/>
          <p:nvPr/>
        </p:nvSpPr>
        <p:spPr>
          <a:xfrm rot="18900000">
            <a:off x="8182214" y="5024689"/>
            <a:ext cx="864096" cy="648072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b="1" i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1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32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5497" y="2525113"/>
            <a:ext cx="5798503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6791325" cy="53340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гіперпосилань і кнопок дій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B2E148-EDC6-4DA7-8A20-F348CAF3FBF1}"/>
              </a:ext>
            </a:extLst>
          </p:cNvPr>
          <p:cNvSpPr txBox="1"/>
          <p:nvPr/>
        </p:nvSpPr>
        <p:spPr>
          <a:xfrm>
            <a:off x="54006" y="1196764"/>
            <a:ext cx="9037607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Вибрати у вікні </a:t>
            </a:r>
            <a:r>
              <a:rPr lang="uk-UA" sz="2400" b="1" i="1" kern="0" dirty="0">
                <a:solidFill>
                  <a:srgbClr val="FFFF00"/>
                </a:solidFill>
              </a:rPr>
              <a:t>Додавання гіперпосилання </a:t>
            </a:r>
            <a:r>
              <a:rPr lang="uk-UA" sz="2400" b="1" i="1" kern="0" dirty="0">
                <a:solidFill>
                  <a:srgbClr val="FFFFFF"/>
                </a:solidFill>
              </a:rPr>
              <a:t>в області </a:t>
            </a:r>
            <a:r>
              <a:rPr lang="uk-UA" sz="2400" b="1" i="1" kern="0" dirty="0">
                <a:solidFill>
                  <a:srgbClr val="FFFF00"/>
                </a:solidFill>
              </a:rPr>
              <a:t>Зв'язати з: </a:t>
            </a:r>
            <a:r>
              <a:rPr lang="uk-UA" sz="2400" b="1" i="1" kern="0" dirty="0">
                <a:solidFill>
                  <a:srgbClr val="FFFFFF"/>
                </a:solidFill>
              </a:rPr>
              <a:t>кнопку </a:t>
            </a:r>
            <a:r>
              <a:rPr lang="uk-UA" sz="2400" b="1" i="1" kern="0" dirty="0">
                <a:solidFill>
                  <a:srgbClr val="FFFF00"/>
                </a:solidFill>
              </a:rPr>
              <a:t>місцем у документі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B1214BA7-E6BC-411D-88D8-EDC22A16873A}"/>
              </a:ext>
            </a:extLst>
          </p:cNvPr>
          <p:cNvSpPr/>
          <p:nvPr/>
        </p:nvSpPr>
        <p:spPr>
          <a:xfrm>
            <a:off x="3488232" y="3570166"/>
            <a:ext cx="713501" cy="6997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99373D2E-8EFD-41ED-91AD-0E4C7800F23B}"/>
              </a:ext>
            </a:extLst>
          </p:cNvPr>
          <p:cNvSpPr/>
          <p:nvPr/>
        </p:nvSpPr>
        <p:spPr>
          <a:xfrm rot="18900000">
            <a:off x="3663411" y="2937498"/>
            <a:ext cx="864096" cy="648072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i="1" kern="0" dirty="0">
                <a:solidFill>
                  <a:srgbClr val="FFFFFF"/>
                </a:solidFill>
                <a:latin typeface="Verdana"/>
              </a:rPr>
              <a:t>3</a:t>
            </a:r>
            <a:endParaRPr kumimoji="0" lang="uk-UA" sz="1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E52699AB-E117-4555-B0A9-964574370DF5}"/>
              </a:ext>
            </a:extLst>
          </p:cNvPr>
          <p:cNvSpPr/>
          <p:nvPr/>
        </p:nvSpPr>
        <p:spPr>
          <a:xfrm>
            <a:off x="4264326" y="3311750"/>
            <a:ext cx="1854013" cy="220053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9A72455D-C4A5-4B83-B92C-80460AACC4F9}"/>
              </a:ext>
            </a:extLst>
          </p:cNvPr>
          <p:cNvSpPr/>
          <p:nvPr/>
        </p:nvSpPr>
        <p:spPr>
          <a:xfrm rot="18900000">
            <a:off x="5556950" y="2735710"/>
            <a:ext cx="864096" cy="648072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64741EC-8B0C-4328-856F-15B5DE5AAEE3}"/>
              </a:ext>
            </a:extLst>
          </p:cNvPr>
          <p:cNvSpPr txBox="1"/>
          <p:nvPr/>
        </p:nvSpPr>
        <p:spPr>
          <a:xfrm>
            <a:off x="62227" y="2279546"/>
            <a:ext cx="3247502" cy="304698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Вибрати заголовок слайда, на який потрібно перейти, у списку </a:t>
            </a:r>
            <a:r>
              <a:rPr lang="uk-UA" sz="2400" b="1" i="1" kern="0" dirty="0">
                <a:solidFill>
                  <a:srgbClr val="FFFF00"/>
                </a:solidFill>
              </a:rPr>
              <a:t>Виберіть місце в документі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9FF4823-037E-4E0C-85D9-BCC8AB878880}"/>
              </a:ext>
            </a:extLst>
          </p:cNvPr>
          <p:cNvSpPr txBox="1"/>
          <p:nvPr/>
        </p:nvSpPr>
        <p:spPr>
          <a:xfrm>
            <a:off x="62227" y="5512289"/>
            <a:ext cx="3247502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400" b="1" i="1" kern="0" dirty="0">
                <a:solidFill>
                  <a:srgbClr val="FFFF00"/>
                </a:solidFill>
              </a:rPr>
              <a:t>ОК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756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6791325" cy="53340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гіперпосилань і кнопок дій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942244-C80E-42F3-B302-1CA8BD54570D}"/>
              </a:ext>
            </a:extLst>
          </p:cNvPr>
          <p:cNvSpPr txBox="1"/>
          <p:nvPr/>
        </p:nvSpPr>
        <p:spPr>
          <a:xfrm>
            <a:off x="54006" y="1196764"/>
            <a:ext cx="9037607" cy="156966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Перейти за гіперпосиланням можна лише в режимі </a:t>
            </a:r>
            <a:r>
              <a:rPr lang="uk-UA" sz="2400" b="1" i="1" kern="0" dirty="0">
                <a:solidFill>
                  <a:srgbClr val="FFFF00"/>
                </a:solidFill>
              </a:rPr>
              <a:t>демонстрації</a:t>
            </a:r>
            <a:r>
              <a:rPr lang="uk-UA" sz="2400" b="1" i="1" kern="0" dirty="0">
                <a:solidFill>
                  <a:srgbClr val="FFFFFF"/>
                </a:solidFill>
              </a:rPr>
              <a:t>. Фрагмент тексту, що є гіперпосиланням, відрізняється від іншого тексту на слайді:</a:t>
            </a:r>
            <a:endParaRPr lang="en-US" sz="2400" b="1" i="1" kern="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DAEBF7E-6E2D-4761-9138-48439BC662E6}"/>
              </a:ext>
            </a:extLst>
          </p:cNvPr>
          <p:cNvSpPr txBox="1"/>
          <p:nvPr/>
        </p:nvSpPr>
        <p:spPr>
          <a:xfrm>
            <a:off x="106393" y="2820101"/>
            <a:ext cx="4479248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Підкресленням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52C834-266C-4E5B-9510-C4E17A471217}"/>
              </a:ext>
            </a:extLst>
          </p:cNvPr>
          <p:cNvSpPr txBox="1"/>
          <p:nvPr/>
        </p:nvSpPr>
        <p:spPr>
          <a:xfrm>
            <a:off x="4664752" y="2820101"/>
            <a:ext cx="4479248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Інший колір символів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BDA41B3-7DA6-4F12-B78F-39D09671BD23}"/>
              </a:ext>
            </a:extLst>
          </p:cNvPr>
          <p:cNvSpPr txBox="1"/>
          <p:nvPr/>
        </p:nvSpPr>
        <p:spPr>
          <a:xfrm>
            <a:off x="54007" y="5112847"/>
            <a:ext cx="7049987" cy="12003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002060"/>
                </a:solidFill>
                <a:latin typeface="Cambria" pitchFamily="18" charset="0"/>
              </a:rPr>
              <a:t>У режимі показу слайдів при наведенні вказівника миші на гіперпосилання, як і у браузері, він набуває вигляду</a:t>
            </a:r>
            <a:r>
              <a:rPr lang="en-US" sz="2400" b="1" i="1" kern="0" dirty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17" name="Picture 4" descr="caps lock, font, format, letter, text, title, underline icon">
            <a:extLst>
              <a:ext uri="{FF2B5EF4-FFF2-40B4-BE49-F238E27FC236}">
                <a16:creationId xmlns:a16="http://schemas.microsoft.com/office/drawing/2014/main" xmlns="" id="{CC492A56-0559-4E8D-A405-C0DFB3FC0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2718" y="3256293"/>
            <a:ext cx="1336371" cy="178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ocument, font, format, text, type, u, underline icon">
            <a:extLst>
              <a:ext uri="{FF2B5EF4-FFF2-40B4-BE49-F238E27FC236}">
                <a16:creationId xmlns:a16="http://schemas.microsoft.com/office/drawing/2014/main" xmlns="" id="{B145D800-7929-4846-9D41-E3638E1BE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1956" y="3492500"/>
            <a:ext cx="1148122" cy="153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mediafactory.org.au/linh-luu/files/2014/01/hand-cursor-clicking-a-link-249j44u.jpg">
            <a:extLst>
              <a:ext uri="{FF2B5EF4-FFF2-40B4-BE49-F238E27FC236}">
                <a16:creationId xmlns:a16="http://schemas.microsoft.com/office/drawing/2014/main" xmlns="" id="{9E9D76B1-6A18-41DF-9973-EA7FC1A5C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1668" y="4935704"/>
            <a:ext cx="1949945" cy="192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4767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6791325" cy="53340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гіперпосилань і кнопок дій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95410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  <a:latin typeface="Cambria" pitchFamily="18" charset="0"/>
              </a:rPr>
              <a:t>Гіперпосилання може бути пов'язано не лише з текстом, а й з графічними об'єктами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996852-FF1D-48A9-BBE6-F1863E48702C}"/>
              </a:ext>
            </a:extLst>
          </p:cNvPr>
          <p:cNvSpPr txBox="1"/>
          <p:nvPr/>
        </p:nvSpPr>
        <p:spPr>
          <a:xfrm>
            <a:off x="54006" y="2650365"/>
            <a:ext cx="5236451" cy="310854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  <a:latin typeface="Cambria" pitchFamily="18" charset="0"/>
              </a:rPr>
              <a:t>Їх створення відбувається за тим самим алгоритмом, лише на першому кроці потрібно вибрати графічний об'єкт, з яким буде пов'язано гіперпосилання.</a:t>
            </a:r>
          </a:p>
        </p:txBody>
      </p:sp>
      <p:pic>
        <p:nvPicPr>
          <p:cNvPr id="7" name="Picture 4" descr="application, office, pictures icon">
            <a:extLst>
              <a:ext uri="{FF2B5EF4-FFF2-40B4-BE49-F238E27FC236}">
                <a16:creationId xmlns:a16="http://schemas.microsoft.com/office/drawing/2014/main" xmlns="" id="{3FD4322C-B891-4988-A663-8C5032419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37" b="6221"/>
          <a:stretch/>
        </p:blipFill>
        <p:spPr bwMode="auto">
          <a:xfrm>
            <a:off x="5456256" y="2303255"/>
            <a:ext cx="3635357" cy="42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060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err="1">
                <a:latin typeface="Cambria" pitchFamily="18" charset="0"/>
              </a:rPr>
              <a:t>Інформатична</a:t>
            </a:r>
            <a:r>
              <a:rPr lang="uk-UA" b="1" i="1" dirty="0">
                <a:latin typeface="Cambria" pitchFamily="18" charset="0"/>
              </a:rPr>
              <a:t> розминка</a:t>
            </a:r>
            <a:endParaRPr lang="uk-UA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4925144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dirty="0"/>
              <a:t>Її можна вставити до презентації, встановити її розмір, до неї можна додати текст зображення. Вона має стовпці та рядки </a:t>
            </a:r>
            <a:r>
              <a:rPr lang="uk-UA" dirty="0" smtClean="0"/>
              <a:t>								(</a:t>
            </a:r>
            <a:r>
              <a:rPr lang="uk-UA" dirty="0"/>
              <a:t>Таблиця</a:t>
            </a:r>
            <a:r>
              <a:rPr lang="uk-UA" dirty="0" smtClean="0"/>
              <a:t>)</a:t>
            </a:r>
          </a:p>
          <a:p>
            <a:pPr marL="514350" lvl="0" indent="-514350">
              <a:buFont typeface="+mj-lt"/>
              <a:buAutoNum type="arabicPeriod"/>
            </a:pP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Це файл, він містить стилі презентацій, які включають в себе типи та розміри маркерів і шрифтів, положення текстових написів, параметри оформлення фону, кольорові схеми</a:t>
            </a:r>
            <a:r>
              <a:rPr lang="uk-UA" dirty="0" smtClean="0"/>
              <a:t>…						(</a:t>
            </a:r>
            <a:r>
              <a:rPr lang="uk-UA" dirty="0"/>
              <a:t>Шаблон оформлення</a:t>
            </a:r>
            <a:r>
              <a:rPr lang="uk-UA" dirty="0" smtClean="0"/>
              <a:t>)</a:t>
            </a:r>
          </a:p>
          <a:p>
            <a:pPr marL="514350" lvl="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Вони можуть бути текстові, графічні,  відео, звукові </a:t>
            </a:r>
            <a:r>
              <a:rPr lang="uk-UA" dirty="0" smtClean="0"/>
              <a:t>							(</a:t>
            </a:r>
            <a:r>
              <a:rPr lang="uk-UA" dirty="0"/>
              <a:t>об’єкти слайду)</a:t>
            </a:r>
          </a:p>
        </p:txBody>
      </p:sp>
      <p:pic>
        <p:nvPicPr>
          <p:cNvPr id="1026" name="Picture 2" descr="Двигающиеся Картинки Для Презентации Картинки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49080"/>
            <a:ext cx="1975970" cy="2469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2492896"/>
            <a:ext cx="2304256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581128"/>
            <a:ext cx="3312368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5733256"/>
            <a:ext cx="288032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764360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6791325" cy="53340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гіперпосилань і кнопок дій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156966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Часто гіперпосилання пов'язують з кнопками дій, які можуть бути вставлені на слайд як графічні примітиви. Призначення деяких кнопок дій наведено в таблиці.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442B9D-3881-4B93-B107-CBA9627A998E}"/>
              </a:ext>
            </a:extLst>
          </p:cNvPr>
          <p:cNvSpPr txBox="1"/>
          <p:nvPr/>
        </p:nvSpPr>
        <p:spPr>
          <a:xfrm>
            <a:off x="54006" y="2924944"/>
            <a:ext cx="2092847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Зображення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70AD68-0273-4D27-91BA-BAC0E176A3D7}"/>
              </a:ext>
            </a:extLst>
          </p:cNvPr>
          <p:cNvSpPr txBox="1"/>
          <p:nvPr/>
        </p:nvSpPr>
        <p:spPr>
          <a:xfrm>
            <a:off x="2230676" y="3061478"/>
            <a:ext cx="2092847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Назва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9A6D7A-37FE-47E4-9754-0C6D28A6A93B}"/>
              </a:ext>
            </a:extLst>
          </p:cNvPr>
          <p:cNvSpPr txBox="1"/>
          <p:nvPr/>
        </p:nvSpPr>
        <p:spPr>
          <a:xfrm>
            <a:off x="4407346" y="3061478"/>
            <a:ext cx="4684267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Призначення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51C4C4-8959-4C84-8E2D-8E3E2E2C503E}"/>
              </a:ext>
            </a:extLst>
          </p:cNvPr>
          <p:cNvSpPr txBox="1"/>
          <p:nvPr/>
        </p:nvSpPr>
        <p:spPr>
          <a:xfrm>
            <a:off x="2230676" y="3724653"/>
            <a:ext cx="209284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Назад / Далі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F2EE570-9EE1-44F2-9A98-FA359F013085}"/>
              </a:ext>
            </a:extLst>
          </p:cNvPr>
          <p:cNvSpPr txBox="1"/>
          <p:nvPr/>
        </p:nvSpPr>
        <p:spPr>
          <a:xfrm>
            <a:off x="4407346" y="3704776"/>
            <a:ext cx="4684267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Перехід до попереднього / наступного слайда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8D13D9A-EC52-4060-A32C-AF8B52E392CF}"/>
              </a:ext>
            </a:extLst>
          </p:cNvPr>
          <p:cNvSpPr txBox="1"/>
          <p:nvPr/>
        </p:nvSpPr>
        <p:spPr>
          <a:xfrm>
            <a:off x="2230676" y="4778960"/>
            <a:ext cx="2092847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початок/ у кінець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E0BDE8-DFCD-471B-9D81-F83F51833912}"/>
              </a:ext>
            </a:extLst>
          </p:cNvPr>
          <p:cNvSpPr txBox="1"/>
          <p:nvPr/>
        </p:nvSpPr>
        <p:spPr>
          <a:xfrm>
            <a:off x="4459733" y="5206263"/>
            <a:ext cx="468426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переходу на перший / останній слайд</a:t>
            </a:r>
          </a:p>
        </p:txBody>
      </p:sp>
      <p:sp>
        <p:nvSpPr>
          <p:cNvPr id="13" name="Кнопка дії: повернутися назад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DEC8749E-FEAB-471A-BC53-5BF3D42CA20F}"/>
              </a:ext>
            </a:extLst>
          </p:cNvPr>
          <p:cNvSpPr/>
          <p:nvPr/>
        </p:nvSpPr>
        <p:spPr>
          <a:xfrm>
            <a:off x="239194" y="4012000"/>
            <a:ext cx="703483" cy="937977"/>
          </a:xfrm>
          <a:prstGeom prst="actionButtonBackPrevious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Кнопка дії: перейти далі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BFB6F7ED-B6B1-41B8-BF5D-1ECD7BDE462F}"/>
              </a:ext>
            </a:extLst>
          </p:cNvPr>
          <p:cNvSpPr/>
          <p:nvPr/>
        </p:nvSpPr>
        <p:spPr>
          <a:xfrm>
            <a:off x="1262431" y="4012000"/>
            <a:ext cx="700672" cy="934229"/>
          </a:xfrm>
          <a:prstGeom prst="actionButtonForwardNex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Кнопка дії: перейти на початок 1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BE66785A-2747-4F23-9F3E-982FEF2E98D0}"/>
              </a:ext>
            </a:extLst>
          </p:cNvPr>
          <p:cNvSpPr/>
          <p:nvPr/>
        </p:nvSpPr>
        <p:spPr>
          <a:xfrm>
            <a:off x="239194" y="5086184"/>
            <a:ext cx="703483" cy="937977"/>
          </a:xfrm>
          <a:prstGeom prst="actionButtonBeginning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Кнопка дії: перейти в кінець 1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625D7A10-6097-4158-8296-66793EED9189}"/>
              </a:ext>
            </a:extLst>
          </p:cNvPr>
          <p:cNvSpPr/>
          <p:nvPr/>
        </p:nvSpPr>
        <p:spPr>
          <a:xfrm>
            <a:off x="1262431" y="5086184"/>
            <a:ext cx="700672" cy="934229"/>
          </a:xfrm>
          <a:prstGeom prst="actionButtonEnd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179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6791325" cy="53340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гіперпосилань і кнопок дій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D6E402-8A9B-45FC-9F57-59FDF161A3E6}"/>
              </a:ext>
            </a:extLst>
          </p:cNvPr>
          <p:cNvSpPr txBox="1"/>
          <p:nvPr/>
        </p:nvSpPr>
        <p:spPr>
          <a:xfrm>
            <a:off x="54006" y="1196763"/>
            <a:ext cx="9037607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Призначення деяких кнопок дій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4844D4-F11B-48B0-B45A-D807FC30EAC3}"/>
              </a:ext>
            </a:extLst>
          </p:cNvPr>
          <p:cNvSpPr txBox="1"/>
          <p:nvPr/>
        </p:nvSpPr>
        <p:spPr>
          <a:xfrm>
            <a:off x="54007" y="1806681"/>
            <a:ext cx="2092847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Зображення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F860AE-0305-42F6-80D0-DC7BF9B1B37D}"/>
              </a:ext>
            </a:extLst>
          </p:cNvPr>
          <p:cNvSpPr txBox="1"/>
          <p:nvPr/>
        </p:nvSpPr>
        <p:spPr>
          <a:xfrm>
            <a:off x="2230676" y="1806681"/>
            <a:ext cx="2092847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Назва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109C89-D6DB-4E45-8942-79732CEB18EA}"/>
              </a:ext>
            </a:extLst>
          </p:cNvPr>
          <p:cNvSpPr txBox="1"/>
          <p:nvPr/>
        </p:nvSpPr>
        <p:spPr>
          <a:xfrm>
            <a:off x="4407346" y="1806681"/>
            <a:ext cx="4684267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Призначення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93A2A5-D6F3-47B1-9691-D61A874F57F0}"/>
              </a:ext>
            </a:extLst>
          </p:cNvPr>
          <p:cNvSpPr txBox="1"/>
          <p:nvPr/>
        </p:nvSpPr>
        <p:spPr>
          <a:xfrm>
            <a:off x="4407346" y="2420161"/>
            <a:ext cx="4684267" cy="1785104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Перехід до визначеного слайда; як правило, такого, з якого здійснено перехід за гіперпосиланнями до інших слайдів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8DF5E07-8937-4E29-A52E-41A8D3ACFC7B}"/>
              </a:ext>
            </a:extLst>
          </p:cNvPr>
          <p:cNvSpPr txBox="1"/>
          <p:nvPr/>
        </p:nvSpPr>
        <p:spPr>
          <a:xfrm>
            <a:off x="4407344" y="4369092"/>
            <a:ext cx="4684267" cy="144655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Перехід до слайда, який щойно переглядався та з якого відбувся перехід до слайда з кнопкою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D0BA2FC1-8B71-4B4A-A008-81B5F3E48720}"/>
              </a:ext>
            </a:extLst>
          </p:cNvPr>
          <p:cNvSpPr/>
          <p:nvPr/>
        </p:nvSpPr>
        <p:spPr>
          <a:xfrm>
            <a:off x="2230676" y="2448306"/>
            <a:ext cx="2092847" cy="192078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Додому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80C2B412-4834-4283-9E39-6DE05EDFCB96}"/>
              </a:ext>
            </a:extLst>
          </p:cNvPr>
          <p:cNvSpPr/>
          <p:nvPr/>
        </p:nvSpPr>
        <p:spPr>
          <a:xfrm>
            <a:off x="2230676" y="4482128"/>
            <a:ext cx="2092847" cy="12003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Повернення</a:t>
            </a:r>
          </a:p>
        </p:txBody>
      </p:sp>
      <p:sp>
        <p:nvSpPr>
          <p:cNvPr id="16" name="Кнопка дії: на домашню сторінку 1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B798A52-FBA2-4CBA-BB35-63B611331817}"/>
              </a:ext>
            </a:extLst>
          </p:cNvPr>
          <p:cNvSpPr/>
          <p:nvPr/>
        </p:nvSpPr>
        <p:spPr>
          <a:xfrm>
            <a:off x="514080" y="2760788"/>
            <a:ext cx="1172700" cy="1611101"/>
          </a:xfrm>
          <a:prstGeom prst="actionButtonHom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Кнопка дії: повернення 16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CCA47394-ED4C-464B-8ECF-D789EDD4CED3}"/>
              </a:ext>
            </a:extLst>
          </p:cNvPr>
          <p:cNvSpPr/>
          <p:nvPr/>
        </p:nvSpPr>
        <p:spPr>
          <a:xfrm>
            <a:off x="657575" y="4449413"/>
            <a:ext cx="885708" cy="1180944"/>
          </a:xfrm>
          <a:prstGeom prst="actionButtonReturn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071A52A-A687-434F-AEDF-6968FCAA5B35}"/>
              </a:ext>
            </a:extLst>
          </p:cNvPr>
          <p:cNvSpPr txBox="1"/>
          <p:nvPr/>
        </p:nvSpPr>
        <p:spPr>
          <a:xfrm>
            <a:off x="4407343" y="5901960"/>
            <a:ext cx="4684267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Для запуску </a:t>
            </a:r>
            <a:r>
              <a:rPr lang="uk-UA" sz="2200" b="1" i="1" kern="0" dirty="0" err="1">
                <a:solidFill>
                  <a:srgbClr val="FFFFFF"/>
                </a:solidFill>
              </a:rPr>
              <a:t>відеофайла</a:t>
            </a:r>
            <a:endParaRPr lang="uk-UA" sz="2200" b="1" i="1" kern="0" dirty="0">
              <a:solidFill>
                <a:srgbClr val="FFFFFF"/>
              </a:solidFill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200" b="1" i="1" kern="0" dirty="0">
              <a:solidFill>
                <a:srgbClr val="FFFFFF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F755A08D-7A70-483D-97CF-FC1D4D63627D}"/>
              </a:ext>
            </a:extLst>
          </p:cNvPr>
          <p:cNvSpPr/>
          <p:nvPr/>
        </p:nvSpPr>
        <p:spPr>
          <a:xfrm>
            <a:off x="2230676" y="5809628"/>
            <a:ext cx="2092847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Відео</a:t>
            </a:r>
          </a:p>
        </p:txBody>
      </p:sp>
      <p:sp>
        <p:nvSpPr>
          <p:cNvPr id="21" name="Кнопка дії: відео 20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2A82BC4-2562-48EF-B83C-4F1959D7ED60}"/>
              </a:ext>
            </a:extLst>
          </p:cNvPr>
          <p:cNvSpPr/>
          <p:nvPr/>
        </p:nvSpPr>
        <p:spPr>
          <a:xfrm>
            <a:off x="657575" y="5777508"/>
            <a:ext cx="885708" cy="863117"/>
          </a:xfrm>
          <a:prstGeom prst="actionButtonMovi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12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6791325" cy="53340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гіперпосилань і кнопок дій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D6E402-8A9B-45FC-9F57-59FDF161A3E6}"/>
              </a:ext>
            </a:extLst>
          </p:cNvPr>
          <p:cNvSpPr txBox="1"/>
          <p:nvPr/>
        </p:nvSpPr>
        <p:spPr>
          <a:xfrm>
            <a:off x="54006" y="1196763"/>
            <a:ext cx="9037607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Призначення деяких кнопок дій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4844D4-F11B-48B0-B45A-D807FC30EAC3}"/>
              </a:ext>
            </a:extLst>
          </p:cNvPr>
          <p:cNvSpPr txBox="1"/>
          <p:nvPr/>
        </p:nvSpPr>
        <p:spPr>
          <a:xfrm>
            <a:off x="54007" y="1806681"/>
            <a:ext cx="2092847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Зображення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F860AE-0305-42F6-80D0-DC7BF9B1B37D}"/>
              </a:ext>
            </a:extLst>
          </p:cNvPr>
          <p:cNvSpPr txBox="1"/>
          <p:nvPr/>
        </p:nvSpPr>
        <p:spPr>
          <a:xfrm>
            <a:off x="2230676" y="1806681"/>
            <a:ext cx="2092847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Назва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109C89-D6DB-4E45-8942-79732CEB18EA}"/>
              </a:ext>
            </a:extLst>
          </p:cNvPr>
          <p:cNvSpPr txBox="1"/>
          <p:nvPr/>
        </p:nvSpPr>
        <p:spPr>
          <a:xfrm>
            <a:off x="4407346" y="1806681"/>
            <a:ext cx="4684267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Призначення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93A2A5-D6F3-47B1-9691-D61A874F57F0}"/>
              </a:ext>
            </a:extLst>
          </p:cNvPr>
          <p:cNvSpPr txBox="1"/>
          <p:nvPr/>
        </p:nvSpPr>
        <p:spPr>
          <a:xfrm>
            <a:off x="4395091" y="2783534"/>
            <a:ext cx="468426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запуску звукового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D0BA2FC1-8B71-4B4A-A008-81B5F3E48720}"/>
              </a:ext>
            </a:extLst>
          </p:cNvPr>
          <p:cNvSpPr/>
          <p:nvPr/>
        </p:nvSpPr>
        <p:spPr>
          <a:xfrm>
            <a:off x="1403648" y="2783533"/>
            <a:ext cx="2907621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Звук</a:t>
            </a:r>
          </a:p>
        </p:txBody>
      </p:sp>
      <p:sp>
        <p:nvSpPr>
          <p:cNvPr id="19" name="Кнопка дії: звук 18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xmlns="" id="{C91A34E5-22DB-4427-ACD2-BD92755BB9FA}"/>
              </a:ext>
            </a:extLst>
          </p:cNvPr>
          <p:cNvSpPr/>
          <p:nvPr/>
        </p:nvSpPr>
        <p:spPr>
          <a:xfrm>
            <a:off x="364880" y="2885884"/>
            <a:ext cx="885708" cy="868462"/>
          </a:xfrm>
          <a:prstGeom prst="actionButtonSound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dk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CA7B1D2-837A-4D1B-B984-2D54A6C030AB}"/>
              </a:ext>
            </a:extLst>
          </p:cNvPr>
          <p:cNvSpPr txBox="1"/>
          <p:nvPr/>
        </p:nvSpPr>
        <p:spPr>
          <a:xfrm>
            <a:off x="4383828" y="4186140"/>
            <a:ext cx="468426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Налаштування будь-якої можливої дії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B35862AF-0A80-4C91-8265-110BFBAC011C}"/>
              </a:ext>
            </a:extLst>
          </p:cNvPr>
          <p:cNvSpPr/>
          <p:nvPr/>
        </p:nvSpPr>
        <p:spPr>
          <a:xfrm>
            <a:off x="1403648" y="4186140"/>
            <a:ext cx="2896357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 err="1">
                <a:solidFill>
                  <a:srgbClr val="FFFFFF"/>
                </a:solidFill>
              </a:rPr>
              <a:t>Настроювана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23" name="Кнопка дії: пуста 22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9BC4E6DA-4888-495E-8FBA-C9054B4AFBF3}"/>
              </a:ext>
            </a:extLst>
          </p:cNvPr>
          <p:cNvSpPr/>
          <p:nvPr/>
        </p:nvSpPr>
        <p:spPr>
          <a:xfrm>
            <a:off x="390386" y="4218209"/>
            <a:ext cx="667474" cy="889965"/>
          </a:xfrm>
          <a:prstGeom prst="actionButtonBlank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 дії: документ 2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AEAF173C-9DF8-44BE-8471-A113A1FFD3A0}"/>
              </a:ext>
            </a:extLst>
          </p:cNvPr>
          <p:cNvSpPr/>
          <p:nvPr/>
        </p:nvSpPr>
        <p:spPr>
          <a:xfrm>
            <a:off x="294682" y="5346089"/>
            <a:ext cx="885708" cy="1180944"/>
          </a:xfrm>
          <a:prstGeom prst="actionButtonDocumen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>
              <a:solidFill>
                <a:schemeClr val="dk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F661F4F-D761-4DB7-96AF-2D505A207B61}"/>
              </a:ext>
            </a:extLst>
          </p:cNvPr>
          <p:cNvSpPr txBox="1"/>
          <p:nvPr/>
        </p:nvSpPr>
        <p:spPr>
          <a:xfrm>
            <a:off x="4383828" y="5459509"/>
            <a:ext cx="468426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прикріплення документу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xmlns="" id="{7556CD5C-30F9-410F-961F-5CD5BD013C2B}"/>
              </a:ext>
            </a:extLst>
          </p:cNvPr>
          <p:cNvSpPr/>
          <p:nvPr/>
        </p:nvSpPr>
        <p:spPr>
          <a:xfrm>
            <a:off x="1403648" y="5459509"/>
            <a:ext cx="2896358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Документ</a:t>
            </a:r>
          </a:p>
        </p:txBody>
      </p:sp>
    </p:spTree>
    <p:extLst>
      <p:ext uri="{BB962C8B-B14F-4D97-AF65-F5344CB8AC3E}">
        <p14:creationId xmlns:p14="http://schemas.microsoft.com/office/powerpoint/2010/main" xmlns="" val="24851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6791325" cy="53340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гіперпосилань і кнопок дій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E2CC08-3B4C-4DCE-B8F9-0581C0A8761A}"/>
              </a:ext>
            </a:extLst>
          </p:cNvPr>
          <p:cNvSpPr txBox="1"/>
          <p:nvPr/>
        </p:nvSpPr>
        <p:spPr>
          <a:xfrm>
            <a:off x="54006" y="1196764"/>
            <a:ext cx="9037607" cy="138499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додавання до слайда кнопки, наприклад призначеної для повернення на домашній слайд з меню, потрібно: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2C36488-4F3E-49B3-9F7B-EC7AF959090F}"/>
              </a:ext>
            </a:extLst>
          </p:cNvPr>
          <p:cNvSpPr txBox="1"/>
          <p:nvPr/>
        </p:nvSpPr>
        <p:spPr>
          <a:xfrm>
            <a:off x="54006" y="2650395"/>
            <a:ext cx="903760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Ілюстрації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Фігури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69DC72-3855-4AC7-B60F-886063D143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06" y="3880238"/>
            <a:ext cx="8416916" cy="2740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899C7E4E-4682-4D13-9CB6-D0C9086E2675}"/>
              </a:ext>
            </a:extLst>
          </p:cNvPr>
          <p:cNvSpPr/>
          <p:nvPr/>
        </p:nvSpPr>
        <p:spPr>
          <a:xfrm>
            <a:off x="2373847" y="4410492"/>
            <a:ext cx="1368235" cy="57965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7547124A-E790-4275-8169-85C98995BB68}"/>
              </a:ext>
            </a:extLst>
          </p:cNvPr>
          <p:cNvSpPr/>
          <p:nvPr/>
        </p:nvSpPr>
        <p:spPr>
          <a:xfrm rot="18900000">
            <a:off x="2991091" y="3792460"/>
            <a:ext cx="864096" cy="747098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E6F24B66-1E00-457F-88DF-1EF966D21865}"/>
              </a:ext>
            </a:extLst>
          </p:cNvPr>
          <p:cNvSpPr/>
          <p:nvPr/>
        </p:nvSpPr>
        <p:spPr>
          <a:xfrm>
            <a:off x="6402945" y="5022897"/>
            <a:ext cx="663777" cy="12234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xmlns="" id="{654511ED-17DE-48C5-A379-D90A283A68A2}"/>
              </a:ext>
            </a:extLst>
          </p:cNvPr>
          <p:cNvSpPr/>
          <p:nvPr/>
        </p:nvSpPr>
        <p:spPr>
          <a:xfrm rot="18900000">
            <a:off x="6853956" y="4326770"/>
            <a:ext cx="864096" cy="747098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26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6791325" cy="53340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гіперпосилань і кнопок дій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9DA7A8-6487-4984-96F2-E87E181743FB}"/>
              </a:ext>
            </a:extLst>
          </p:cNvPr>
          <p:cNvSpPr txBox="1"/>
          <p:nvPr/>
        </p:nvSpPr>
        <p:spPr>
          <a:xfrm>
            <a:off x="54006" y="1196764"/>
            <a:ext cx="903760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в розділі </a:t>
            </a:r>
            <a:r>
              <a:rPr lang="uk-UA" sz="2800" b="1" i="1" kern="0" dirty="0">
                <a:solidFill>
                  <a:srgbClr val="FFFF00"/>
                </a:solidFill>
              </a:rPr>
              <a:t>Кнопки дій </a:t>
            </a:r>
            <a:r>
              <a:rPr lang="uk-UA" sz="2800" b="1" i="1" kern="0" dirty="0">
                <a:solidFill>
                  <a:srgbClr val="FFFFFF"/>
                </a:solidFill>
              </a:rPr>
              <a:t>кнопку Кнопка дій: додому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A786731-30B3-4DB7-91BA-5E83570387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584" y="2418861"/>
            <a:ext cx="5762451" cy="1518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A5A20CD-548D-4C3B-A5D3-EF5EE3DDA871}"/>
              </a:ext>
            </a:extLst>
          </p:cNvPr>
          <p:cNvSpPr txBox="1"/>
          <p:nvPr/>
        </p:nvSpPr>
        <p:spPr>
          <a:xfrm>
            <a:off x="54006" y="4168845"/>
            <a:ext cx="6066014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Виділити на слайді область для розміщення кнопки.</a:t>
            </a:r>
          </a:p>
        </p:txBody>
      </p:sp>
      <p:pic>
        <p:nvPicPr>
          <p:cNvPr id="9" name="Picture 2" descr="gestureworks, rectangle, shape, stroke icon">
            <a:extLst>
              <a:ext uri="{FF2B5EF4-FFF2-40B4-BE49-F238E27FC236}">
                <a16:creationId xmlns:a16="http://schemas.microsoft.com/office/drawing/2014/main" xmlns="" id="{DFB46A93-B801-4E2F-A5B9-29AE4F242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22" b="26970"/>
          <a:stretch/>
        </p:blipFill>
        <p:spPr bwMode="auto">
          <a:xfrm>
            <a:off x="6179654" y="4097199"/>
            <a:ext cx="2834721" cy="250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lick, cursor, mouse, pointer icon icon">
            <a:extLst>
              <a:ext uri="{FF2B5EF4-FFF2-40B4-BE49-F238E27FC236}">
                <a16:creationId xmlns:a16="http://schemas.microsoft.com/office/drawing/2014/main" xmlns="" id="{790B9BC6-F648-4FFE-8E17-2740A7663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013" y="5172647"/>
            <a:ext cx="1175632" cy="156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EF992BBB-DF69-4222-9E0A-DB14F18E3D47}"/>
              </a:ext>
            </a:extLst>
          </p:cNvPr>
          <p:cNvSpPr/>
          <p:nvPr/>
        </p:nvSpPr>
        <p:spPr>
          <a:xfrm>
            <a:off x="3489214" y="3018518"/>
            <a:ext cx="444716" cy="5888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29155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6791325" cy="53340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гіперпосилань і кнопок дій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E21A23-FFC5-4D83-998D-90F1E0AF24DF}"/>
              </a:ext>
            </a:extLst>
          </p:cNvPr>
          <p:cNvSpPr txBox="1"/>
          <p:nvPr/>
        </p:nvSpPr>
        <p:spPr>
          <a:xfrm>
            <a:off x="54007" y="1196763"/>
            <a:ext cx="5298218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Відкрити список </a:t>
            </a:r>
            <a:r>
              <a:rPr lang="uk-UA" sz="2400" b="1" i="1" kern="0" dirty="0">
                <a:solidFill>
                  <a:srgbClr val="FFFF00"/>
                </a:solidFill>
              </a:rPr>
              <a:t>Перейти за гіперпосиланням</a:t>
            </a:r>
            <a:r>
              <a:rPr lang="uk-UA" sz="2400" b="1" i="1" kern="0" dirty="0">
                <a:solidFill>
                  <a:srgbClr val="FFFFFF"/>
                </a:solidFill>
              </a:rPr>
              <a:t> у вікні </a:t>
            </a:r>
            <a:r>
              <a:rPr lang="uk-UA" sz="2400" b="1" i="1" kern="0" dirty="0">
                <a:solidFill>
                  <a:srgbClr val="FFFF00"/>
                </a:solidFill>
              </a:rPr>
              <a:t>Настроювання дії</a:t>
            </a:r>
            <a:r>
              <a:rPr lang="uk-UA" sz="2400" b="1" i="1" kern="0" dirty="0">
                <a:solidFill>
                  <a:srgbClr val="FFFFFF"/>
                </a:solidFill>
              </a:rPr>
              <a:t>, що відкрилося.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A35137D-5B8B-4E19-B764-85B0BD9FAC79}"/>
              </a:ext>
            </a:extLst>
          </p:cNvPr>
          <p:cNvSpPr txBox="1"/>
          <p:nvPr/>
        </p:nvSpPr>
        <p:spPr>
          <a:xfrm>
            <a:off x="54006" y="3148803"/>
            <a:ext cx="5298218" cy="46166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Вибрати команду </a:t>
            </a:r>
            <a:r>
              <a:rPr lang="uk-UA" sz="2400" b="1" i="1" kern="0" dirty="0">
                <a:solidFill>
                  <a:srgbClr val="FFFF00"/>
                </a:solidFill>
              </a:rPr>
              <a:t>Слайд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D7906CB-2F54-463D-A2AB-32DF1C1163C7}"/>
              </a:ext>
            </a:extLst>
          </p:cNvPr>
          <p:cNvSpPr txBox="1"/>
          <p:nvPr/>
        </p:nvSpPr>
        <p:spPr>
          <a:xfrm>
            <a:off x="54006" y="3808182"/>
            <a:ext cx="5298218" cy="12003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Вибрати   заголовок   слайда,   на   який   передбачається   перехід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A110C3C-52F8-43A3-B2DD-D98ABEE609C8}"/>
              </a:ext>
            </a:extLst>
          </p:cNvPr>
          <p:cNvSpPr txBox="1"/>
          <p:nvPr/>
        </p:nvSpPr>
        <p:spPr>
          <a:xfrm>
            <a:off x="54006" y="5329334"/>
            <a:ext cx="5298218" cy="46166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400" b="1" i="1" kern="0" dirty="0">
                <a:solidFill>
                  <a:srgbClr val="FFFF00"/>
                </a:solidFill>
              </a:rPr>
              <a:t>ОК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BE76E65-D552-44CD-82F6-30B17CE317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4038" y="1196763"/>
            <a:ext cx="3612667" cy="511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7788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6791325" cy="53340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гіперпосилань і кнопок дій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3"/>
            <a:ext cx="9037607" cy="181588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  <a:latin typeface="Cambria" pitchFamily="18" charset="0"/>
              </a:rPr>
              <a:t>Використання гіперпосилань і кнопок дій надає можливість користувачу переглядати слайди презентації не послідовно, а в зручному для нього порядку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Picture 2" descr="Результат пошуку зображень за запитом &quot;powerpoint&quot;">
            <a:extLst>
              <a:ext uri="{FF2B5EF4-FFF2-40B4-BE49-F238E27FC236}">
                <a16:creationId xmlns:a16="http://schemas.microsoft.com/office/drawing/2014/main" xmlns="" id="{085C4720-D264-4473-8D09-B3DCC97E0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5428622" cy="285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788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87624" y="1730154"/>
          <a:ext cx="7643193" cy="5127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731"/>
                <a:gridCol w="2547731"/>
                <a:gridCol w="2547731"/>
              </a:tblGrid>
              <a:tr h="17092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092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sz="8000" dirty="0" smtClean="0">
                          <a:solidFill>
                            <a:srgbClr val="C0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?</a:t>
                      </a:r>
                      <a:endParaRPr lang="ru-RU" sz="8000" dirty="0">
                        <a:solidFill>
                          <a:srgbClr val="C0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092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3" descr="D:\Documents and Settings\Администратор\Рабочий стол\image001_23.jpg"/>
          <p:cNvPicPr>
            <a:picLocks noChangeAspect="1" noChangeArrowheads="1"/>
          </p:cNvPicPr>
          <p:nvPr/>
        </p:nvPicPr>
        <p:blipFill>
          <a:blip r:embed="rId2" cstate="print"/>
          <a:srcRect l="12500" t="11569" r="5000" b="3595"/>
          <a:stretch>
            <a:fillRect/>
          </a:stretch>
        </p:blipFill>
        <p:spPr bwMode="auto">
          <a:xfrm>
            <a:off x="1259632" y="3068960"/>
            <a:ext cx="25146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Наташа\Documents\інформатика\Олімпіади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2381250" cy="1924050"/>
          </a:xfrm>
          <a:prstGeom prst="rect">
            <a:avLst/>
          </a:prstGeom>
          <a:noFill/>
        </p:spPr>
      </p:pic>
      <p:pic>
        <p:nvPicPr>
          <p:cNvPr id="5" name="Picture 3" descr="D:\Documents and Settings\Администратор\Рабочий стол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724400"/>
            <a:ext cx="20574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D:\Documents and Settings\Администратор\Рабочий стол\2117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5157192"/>
            <a:ext cx="1905000" cy="2170813"/>
          </a:xfrm>
          <a:prstGeom prst="rect">
            <a:avLst/>
          </a:prstGeom>
          <a:noFill/>
        </p:spPr>
      </p:pic>
      <p:pic>
        <p:nvPicPr>
          <p:cNvPr id="7" name="Picture 2" descr="D:\Documents and Settings\Администратор\Рабочий стол\m_242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284984"/>
            <a:ext cx="1943100" cy="1999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D:\Documents and Settings\Администратор\Рабочий стол\13080305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5085184"/>
            <a:ext cx="1495425" cy="1981200"/>
          </a:xfrm>
          <a:prstGeom prst="rect">
            <a:avLst/>
          </a:prstGeom>
          <a:noFill/>
        </p:spPr>
      </p:pic>
      <p:pic>
        <p:nvPicPr>
          <p:cNvPr id="9" name="Picture 2" descr="D:\Documents and Settings\Администратор\Рабочий стол\63728813_ZasiadkoAldrFed.jpg"/>
          <p:cNvPicPr>
            <a:picLocks noChangeAspect="1" noChangeArrowheads="1"/>
          </p:cNvPicPr>
          <p:nvPr/>
        </p:nvPicPr>
        <p:blipFill>
          <a:blip r:embed="rId8" cstate="print"/>
          <a:srcRect b="20876"/>
          <a:stretch>
            <a:fillRect/>
          </a:stretch>
        </p:blipFill>
        <p:spPr bwMode="auto">
          <a:xfrm>
            <a:off x="6444208" y="1484784"/>
            <a:ext cx="1743075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D:\Документы\Мои рисунки\x_49cc942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1628800"/>
            <a:ext cx="2590800" cy="17716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707904" y="908720"/>
            <a:ext cx="259228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dirty="0" err="1" smtClean="0"/>
              <a:t>Кроссенс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6791325" cy="533400"/>
          </a:xfrm>
        </p:spPr>
        <p:txBody>
          <a:bodyPr>
            <a:normAutofit fontScale="90000"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7" y="1196764"/>
            <a:ext cx="7398314" cy="452431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/>
              <a:defRPr/>
            </a:pPr>
            <a:r>
              <a:rPr lang="uk-UA" sz="2400" b="1" i="1" kern="0" dirty="0">
                <a:solidFill>
                  <a:srgbClr val="002060"/>
                </a:solidFill>
                <a:latin typeface="Cambria" pitchFamily="18" charset="0"/>
              </a:rPr>
              <a:t>Елементи керування якої вкладки призначено для настроювання показу презентації? </a:t>
            </a:r>
          </a:p>
          <a:p>
            <a:pPr marL="514350" lvl="0" indent="-514350" algn="just">
              <a:buFont typeface="+mj-lt"/>
              <a:buAutoNum type="arabicPeriod" startAt="2"/>
              <a:defRPr/>
            </a:pPr>
            <a:r>
              <a:rPr lang="uk-UA" sz="2400" b="1" i="1" kern="0" dirty="0">
                <a:solidFill>
                  <a:srgbClr val="002060"/>
                </a:solidFill>
                <a:latin typeface="Cambria" pitchFamily="18" charset="0"/>
              </a:rPr>
              <a:t>Які налаштування можна виконати з їх </a:t>
            </a:r>
            <a:r>
              <a:rPr lang="uk-UA" sz="2400" b="1" i="1" kern="0" dirty="0" smtClean="0">
                <a:solidFill>
                  <a:srgbClr val="002060"/>
                </a:solidFill>
                <a:latin typeface="Cambria" pitchFamily="18" charset="0"/>
              </a:rPr>
              <a:t>використанням?</a:t>
            </a:r>
          </a:p>
          <a:p>
            <a:pPr marL="514350" lvl="0" indent="-514350" algn="just">
              <a:buFont typeface="+mj-lt"/>
              <a:buAutoNum type="arabicPeriod" startAt="2"/>
              <a:defRPr/>
            </a:pPr>
            <a:r>
              <a:rPr lang="uk-UA" sz="2400" b="1" i="1" kern="0" dirty="0" smtClean="0">
                <a:solidFill>
                  <a:srgbClr val="002060"/>
                </a:solidFill>
                <a:latin typeface="Cambria" pitchFamily="18" charset="0"/>
              </a:rPr>
              <a:t>Для </a:t>
            </a:r>
            <a:r>
              <a:rPr lang="uk-UA" sz="2400" b="1" i="1" kern="0" dirty="0">
                <a:solidFill>
                  <a:srgbClr val="002060"/>
                </a:solidFill>
                <a:latin typeface="Cambria" pitchFamily="18" charset="0"/>
              </a:rPr>
              <a:t>чого створюють гіперпосилання у комп'ютерних презентаціях?</a:t>
            </a:r>
          </a:p>
          <a:p>
            <a:pPr marL="514350" lvl="0" indent="-514350" algn="just">
              <a:buFont typeface="+mj-lt"/>
              <a:buAutoNum type="arabicPeriod" startAt="2"/>
              <a:defRPr/>
            </a:pPr>
            <a:r>
              <a:rPr lang="uk-UA" sz="2400" b="1" i="1" kern="0" dirty="0">
                <a:solidFill>
                  <a:srgbClr val="002060"/>
                </a:solidFill>
                <a:latin typeface="Cambria" pitchFamily="18" charset="0"/>
              </a:rPr>
              <a:t>Як створити на слайді гіперпосилання, пов'язане з фрагментом тексту; з графічним </a:t>
            </a:r>
            <a:r>
              <a:rPr lang="uk-UA" sz="2400" b="1" i="1" kern="0" dirty="0" smtClean="0">
                <a:solidFill>
                  <a:srgbClr val="002060"/>
                </a:solidFill>
                <a:latin typeface="Cambria" pitchFamily="18" charset="0"/>
              </a:rPr>
              <a:t>об'єктом?</a:t>
            </a:r>
          </a:p>
          <a:p>
            <a:pPr marL="514350" lvl="0" indent="-514350" algn="just">
              <a:buFont typeface="+mj-lt"/>
              <a:buAutoNum type="arabicPeriod" startAt="2"/>
              <a:defRPr/>
            </a:pPr>
            <a:r>
              <a:rPr lang="uk-UA" sz="2400" b="1" i="1" kern="0" dirty="0" smtClean="0">
                <a:solidFill>
                  <a:srgbClr val="002060"/>
                </a:solidFill>
                <a:latin typeface="Cambria" pitchFamily="18" charset="0"/>
              </a:rPr>
              <a:t>Що </a:t>
            </a:r>
            <a:r>
              <a:rPr lang="uk-UA" sz="2400" b="1" i="1" kern="0" dirty="0">
                <a:solidFill>
                  <a:srgbClr val="002060"/>
                </a:solidFill>
                <a:latin typeface="Cambria" pitchFamily="18" charset="0"/>
              </a:rPr>
              <a:t>таке кнопки дій? Для чого їх використовують?</a:t>
            </a:r>
          </a:p>
        </p:txBody>
      </p:sp>
      <p:pic>
        <p:nvPicPr>
          <p:cNvPr id="13" name="Picture 2" descr="F:\Документи\Sait\сайт кабінет\icons\книг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89040"/>
            <a:ext cx="261374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331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688263" cy="533400"/>
          </a:xfrm>
        </p:spPr>
        <p:txBody>
          <a:bodyPr>
            <a:normAutofit fontScale="90000"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272161"/>
            <a:ext cx="4250860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2390" y="2133942"/>
            <a:ext cx="4340089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Проаналізувати</a:t>
            </a:r>
          </a:p>
          <a:p>
            <a:pPr lvl="0">
              <a:defRPr/>
            </a:pPr>
            <a:r>
              <a:rPr lang="uk-UA" sz="3200" i="1" kern="0" dirty="0" smtClean="0">
                <a:solidFill>
                  <a:srgbClr val="FFFFFF"/>
                </a:solidFill>
              </a:rPr>
              <a:t>П.2.4</a:t>
            </a:r>
            <a:r>
              <a:rPr lang="uk-UA" sz="3200" i="1" kern="0" dirty="0">
                <a:solidFill>
                  <a:srgbClr val="FFFFFF"/>
                </a:solidFill>
              </a:rPr>
              <a:t>, ст. </a:t>
            </a:r>
            <a:r>
              <a:rPr lang="uk-UA" sz="3200" i="1" kern="0" dirty="0" smtClean="0">
                <a:solidFill>
                  <a:srgbClr val="FFFFFF"/>
                </a:solidFill>
              </a:rPr>
              <a:t>77-80</a:t>
            </a:r>
            <a:endParaRPr lang="uk-UA" sz="3200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05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6791325" cy="533400"/>
          </a:xfrm>
        </p:spPr>
        <p:txBody>
          <a:bodyPr>
            <a:normAutofit fontScale="90000"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196752"/>
            <a:ext cx="7398314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1</a:t>
            </a: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Як </a:t>
            </a:r>
            <a:r>
              <a:rPr lang="ru-RU" sz="2400" dirty="0" err="1" smtClean="0">
                <a:solidFill>
                  <a:srgbClr val="002060"/>
                </a:solidFill>
                <a:latin typeface="Cambria" pitchFamily="18" charset="0"/>
              </a:rPr>
              <a:t>створити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слайд? Як </a:t>
            </a:r>
            <a:r>
              <a:rPr lang="ru-RU" sz="2400" dirty="0" err="1" smtClean="0">
                <a:solidFill>
                  <a:srgbClr val="002060"/>
                </a:solidFill>
                <a:latin typeface="Cambria" pitchFamily="18" charset="0"/>
              </a:rPr>
              <a:t>запустити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Cambria" pitchFamily="18" charset="0"/>
              </a:rPr>
              <a:t>презентацію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на </a:t>
            </a:r>
            <a:r>
              <a:rPr lang="ru-RU" sz="2400" dirty="0" err="1" smtClean="0">
                <a:solidFill>
                  <a:srgbClr val="002060"/>
                </a:solidFill>
                <a:latin typeface="Cambria" pitchFamily="18" charset="0"/>
              </a:rPr>
              <a:t>виконання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?</a:t>
            </a:r>
          </a:p>
          <a:p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 Як </a:t>
            </a:r>
            <a:r>
              <a:rPr lang="ru-RU" sz="2400" dirty="0" err="1" smtClean="0">
                <a:solidFill>
                  <a:srgbClr val="002060"/>
                </a:solidFill>
                <a:latin typeface="Cambria" pitchFamily="18" charset="0"/>
              </a:rPr>
              <a:t>виконати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вставку тексту в слайд?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 </a:t>
            </a: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Як </a:t>
            </a:r>
            <a:r>
              <a:rPr lang="ru-RU" sz="2400" dirty="0" err="1" smtClean="0">
                <a:solidFill>
                  <a:srgbClr val="002060"/>
                </a:solidFill>
                <a:latin typeface="Cambria" pitchFamily="18" charset="0"/>
              </a:rPr>
              <a:t>змінити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фон слайду?</a:t>
            </a: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</a:rPr>
              <a:t> Чи можливо зробити різні фони на різних слайдах? А однакові на всіх?</a:t>
            </a:r>
            <a:endParaRPr lang="ru-RU" sz="2400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 </a:t>
            </a: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</a:rPr>
              <a:t>4. Як настроїти анімацію тексту, картинки?</a:t>
            </a:r>
            <a:endParaRPr lang="ru-RU" sz="2400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  </a:t>
            </a: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</a:rPr>
              <a:t>5. Як створити декілька слайдів та налагодити перехід між ними?</a:t>
            </a:r>
            <a:endParaRPr lang="ru-RU" sz="24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514350" lvl="0" indent="-514350" algn="just">
              <a:defRPr/>
            </a:pPr>
            <a:endParaRPr lang="uk-UA" sz="2400" b="1" i="1" kern="0" dirty="0">
              <a:solidFill>
                <a:srgbClr val="002060"/>
              </a:solidFill>
            </a:endParaRPr>
          </a:p>
        </p:txBody>
      </p:sp>
      <p:pic>
        <p:nvPicPr>
          <p:cNvPr id="13" name="Picture 2" descr="F:\Документи\Sait\сайт кабінет\icons\книг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89040"/>
            <a:ext cx="261374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3982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100" dirty="0">
                <a:solidFill>
                  <a:srgbClr val="002060"/>
                </a:solidFill>
                <a:latin typeface="Cambria" pitchFamily="18" charset="0"/>
              </a:rPr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22"/>
          <a:stretch>
            <a:fillRect/>
          </a:stretch>
        </p:blipFill>
        <p:spPr bwMode="auto">
          <a:xfrm>
            <a:off x="1979712" y="1844824"/>
            <a:ext cx="4912386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1437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884368" cy="533400"/>
          </a:xfrm>
        </p:spPr>
        <p:txBody>
          <a:bodyPr>
            <a:noAutofit/>
          </a:bodyPr>
          <a:lstStyle/>
          <a:p>
            <a:pPr algn="ctr"/>
            <a:r>
              <a:rPr lang="uk-UA" dirty="0"/>
              <a:t>Планування демонстрації комп'ютерної презентації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95410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Cambria" pitchFamily="18" charset="0"/>
              </a:rPr>
              <a:t>Під час створення комп'ютерної презентації ви враховуєте,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CB12C8FF-27A2-4D49-9FEB-43D36C81435D}"/>
              </a:ext>
            </a:extLst>
          </p:cNvPr>
          <p:cNvSpPr/>
          <p:nvPr/>
        </p:nvSpPr>
        <p:spPr>
          <a:xfrm>
            <a:off x="0" y="2420888"/>
            <a:ext cx="4479249" cy="9654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Cambria" pitchFamily="18" charset="0"/>
              </a:rPr>
              <a:t>перед ким будете виступати з нею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EE6921E2-2C5F-4B1B-BB11-D88D0FDC6335}"/>
              </a:ext>
            </a:extLst>
          </p:cNvPr>
          <p:cNvSpPr/>
          <p:nvPr/>
        </p:nvSpPr>
        <p:spPr>
          <a:xfrm>
            <a:off x="4612364" y="2260118"/>
            <a:ext cx="4479249" cy="9654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Cambria" pitchFamily="18" charset="0"/>
              </a:rPr>
              <a:t>хто і в яких умовах буде її переглядати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6727340-145A-49AD-A0FD-129744F3A904}"/>
              </a:ext>
            </a:extLst>
          </p:cNvPr>
          <p:cNvSpPr txBox="1"/>
          <p:nvPr/>
        </p:nvSpPr>
        <p:spPr>
          <a:xfrm>
            <a:off x="54006" y="5531010"/>
            <a:ext cx="9037607" cy="95410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Cambria" pitchFamily="18" charset="0"/>
              </a:rPr>
              <a:t>Залежно від цього потрібно планувати і хід її демонстрації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7" name="Picture 2" descr="Результат пошуку зображень за запитом &quot;презентація&quot;">
            <a:extLst>
              <a:ext uri="{FF2B5EF4-FFF2-40B4-BE49-F238E27FC236}">
                <a16:creationId xmlns="" xmlns:a16="http://schemas.microsoft.com/office/drawing/2014/main" id="{0EB5EA28-4A8C-44C8-8092-F70B786BE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0149" y="3529233"/>
            <a:ext cx="2773346" cy="178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lderly, grandmother, grandson, old age, old lady, old woman icon">
            <a:extLst>
              <a:ext uri="{FF2B5EF4-FFF2-40B4-BE49-F238E27FC236}">
                <a16:creationId xmlns="" xmlns:a16="http://schemas.microsoft.com/office/drawing/2014/main" id="{20AF7CE7-3AE7-40CE-BE2C-379CC719B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40" y="3573017"/>
            <a:ext cx="1557944" cy="177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earn, reading, student, study icon">
            <a:extLst>
              <a:ext uri="{FF2B5EF4-FFF2-40B4-BE49-F238E27FC236}">
                <a16:creationId xmlns="" xmlns:a16="http://schemas.microsoft.com/office/drawing/2014/main" id="{18CB9729-9DC7-4BD9-B3E7-EB8179CAD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193" y="3573016"/>
            <a:ext cx="1557944" cy="177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mental health, psychiatry, psychology icon">
            <a:extLst>
              <a:ext uri="{FF2B5EF4-FFF2-40B4-BE49-F238E27FC236}">
                <a16:creationId xmlns="" xmlns:a16="http://schemas.microsoft.com/office/drawing/2014/main" id="{D94F494F-29D2-4DFC-A653-70C64539A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4970" y="3573016"/>
            <a:ext cx="1557944" cy="177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2035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2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6791325" cy="533400"/>
          </a:xfrm>
        </p:spPr>
        <p:txBody>
          <a:bodyPr>
            <a:noAutofit/>
          </a:bodyPr>
          <a:lstStyle/>
          <a:p>
            <a:pPr algn="ctr"/>
            <a:r>
              <a:rPr lang="uk-UA" dirty="0">
                <a:latin typeface="Cambria" pitchFamily="18" charset="0"/>
              </a:rPr>
              <a:t>Планування демонстрації комп'ютерної презентації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83099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Cambria" pitchFamily="18" charset="0"/>
              </a:rPr>
              <a:t>Якщо ви будете виступати з презентацією перед аудиторією, то можете керувати її показом: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ADF61B59-B005-4201-A398-F5D395D886A6}"/>
              </a:ext>
            </a:extLst>
          </p:cNvPr>
          <p:cNvSpPr/>
          <p:nvPr/>
        </p:nvSpPr>
        <p:spPr>
          <a:xfrm>
            <a:off x="54006" y="2360667"/>
            <a:ext cx="4479249" cy="10695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Cambria" pitchFamily="18" charset="0"/>
              </a:rPr>
              <a:t>вручну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CCE54EBC-6BBE-4731-AA7D-4E59F6CF7112}"/>
              </a:ext>
            </a:extLst>
          </p:cNvPr>
          <p:cNvSpPr/>
          <p:nvPr/>
        </p:nvSpPr>
        <p:spPr>
          <a:xfrm>
            <a:off x="4612365" y="2360667"/>
            <a:ext cx="4479249" cy="10695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Cambria" pitchFamily="18" charset="0"/>
              </a:rPr>
              <a:t>спланувати час показу для автоматичної зміни слайдів</a:t>
            </a:r>
          </a:p>
        </p:txBody>
      </p:sp>
      <p:pic>
        <p:nvPicPr>
          <p:cNvPr id="2050" name="Picture 2" descr="film, movie, video icon">
            <a:extLst>
              <a:ext uri="{FF2B5EF4-FFF2-40B4-BE49-F238E27FC236}">
                <a16:creationId xmlns="" xmlns:a16="http://schemas.microsoft.com/office/drawing/2014/main" id="{8C410501-0F8A-4C15-8CD6-ACA731C71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4052" y="3861048"/>
            <a:ext cx="2622364" cy="262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в’язане зображення">
            <a:extLst>
              <a:ext uri="{FF2B5EF4-FFF2-40B4-BE49-F238E27FC236}">
                <a16:creationId xmlns="" xmlns:a16="http://schemas.microsoft.com/office/drawing/2014/main" id="{D36AE29C-6436-4C7F-A193-D581407B9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676" y="3859054"/>
            <a:ext cx="2611080" cy="261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421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6791325" cy="533400"/>
          </a:xfrm>
        </p:spPr>
        <p:txBody>
          <a:bodyPr>
            <a:noAutofit/>
          </a:bodyPr>
          <a:lstStyle/>
          <a:p>
            <a:r>
              <a:rPr lang="uk-UA" dirty="0"/>
              <a:t>Планування демонстрації комп'ютерної презентації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249299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  <a:latin typeface="Cambria" pitchFamily="18" charset="0"/>
              </a:rPr>
              <a:t>Якщо комп'ютерна презентація створюється для самостійного ознайомлення з її змістом без усного виступу, то варто спланувати в структурі презентації слайд з переліком розділів і забезпечити можливість швидкого переходу до перегляду потрібного розділу.</a:t>
            </a:r>
          </a:p>
        </p:txBody>
      </p:sp>
      <p:pic>
        <p:nvPicPr>
          <p:cNvPr id="6" name="Picture 2" descr="Результат пошуку зображень за запитом &quot;powerpoint&quot;">
            <a:extLst>
              <a:ext uri="{FF2B5EF4-FFF2-40B4-BE49-F238E27FC236}">
                <a16:creationId xmlns="" xmlns:a16="http://schemas.microsoft.com/office/drawing/2014/main" id="{CDF0462A-40AD-4F6D-83E1-D07C1EEC5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305307"/>
            <a:ext cx="4032448" cy="242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904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6791325" cy="533400"/>
          </a:xfrm>
        </p:spPr>
        <p:txBody>
          <a:bodyPr>
            <a:noAutofit/>
          </a:bodyPr>
          <a:lstStyle/>
          <a:p>
            <a:r>
              <a:rPr lang="uk-UA" dirty="0"/>
              <a:t>Планування демонстрації комп'ютерної презентації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193899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002060"/>
                </a:solidFill>
                <a:latin typeface="Cambria" pitchFamily="18" charset="0"/>
              </a:rPr>
              <a:t>Якщо презентація буде демонструватися без усного супроводу та керування, наприклад на великому екрані у виставковому залі або в транспорті, то потрібно спланувати та налаштувати її показ без зупинки до вимкнення.</a:t>
            </a:r>
          </a:p>
        </p:txBody>
      </p:sp>
      <p:pic>
        <p:nvPicPr>
          <p:cNvPr id="3074" name="Picture 2" descr="Результат пошуку зображень за запитом &quot;презентація&quot;">
            <a:extLst>
              <a:ext uri="{FF2B5EF4-FFF2-40B4-BE49-F238E27FC236}">
                <a16:creationId xmlns="" xmlns:a16="http://schemas.microsoft.com/office/drawing/2014/main" id="{4F8F188B-840C-43B9-AB79-0722B81C0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31995"/>
            <a:ext cx="3674046" cy="299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mputer, monitor, play, screen, video icon">
            <a:extLst>
              <a:ext uri="{FF2B5EF4-FFF2-40B4-BE49-F238E27FC236}">
                <a16:creationId xmlns="" xmlns:a16="http://schemas.microsoft.com/office/drawing/2014/main" id="{53BC3D75-9F52-45C9-9249-D5041FC72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5674" y="3531996"/>
            <a:ext cx="2908734" cy="321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897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6791325" cy="533400"/>
          </a:xfrm>
        </p:spPr>
        <p:txBody>
          <a:bodyPr>
            <a:noAutofit/>
          </a:bodyPr>
          <a:lstStyle/>
          <a:p>
            <a:r>
              <a:rPr lang="uk-UA" dirty="0"/>
              <a:t>Планування демонстрації комп'ютерної презентації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3"/>
            <a:ext cx="9037607" cy="4616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002060"/>
                </a:solidFill>
                <a:latin typeface="Cambria" pitchFamily="18" charset="0"/>
              </a:rPr>
              <a:t>Під час планування показу варто обміркувати</a:t>
            </a:r>
            <a:r>
              <a:rPr lang="uk-UA" sz="2400" b="1" i="1" kern="0" dirty="0">
                <a:solidFill>
                  <a:srgbClr val="FFFFFF"/>
                </a:solidFill>
              </a:rPr>
              <a:t>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EF17E9AF-B36F-4182-A5E6-080100126F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98501347"/>
              </p:ext>
            </p:extLst>
          </p:nvPr>
        </p:nvGraphicFramePr>
        <p:xfrm>
          <a:off x="3557118" y="1801825"/>
          <a:ext cx="5463790" cy="4957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Результат пошуку зображень за запитом &quot;presentation&quot;">
            <a:extLst>
              <a:ext uri="{FF2B5EF4-FFF2-40B4-BE49-F238E27FC236}">
                <a16:creationId xmlns="" xmlns:a16="http://schemas.microsoft.com/office/drawing/2014/main" id="{791EDFD3-6094-4915-BF65-FDEBC8DE8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7" y="1801825"/>
            <a:ext cx="3503111" cy="467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815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6791325" cy="533400"/>
          </a:xfrm>
        </p:spPr>
        <p:txBody>
          <a:bodyPr>
            <a:noAutofit/>
          </a:bodyPr>
          <a:lstStyle/>
          <a:p>
            <a:r>
              <a:rPr lang="uk-UA" dirty="0"/>
              <a:t>Планування демонстрації комп'ютерної презентації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138499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7030A0"/>
                </a:solidFill>
                <a:latin typeface="Cambria" pitchFamily="18" charset="0"/>
              </a:rPr>
              <a:t>Для настроювання показу відповідно до вашого плану призначено елементи керування вкладки Показ слайдів.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50349DC-5221-4089-A8AE-D4302BEA78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6" y="2674115"/>
            <a:ext cx="9037607" cy="1708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EC28DE4D-82CC-4BD2-BB81-A93BEB24E205}"/>
              </a:ext>
            </a:extLst>
          </p:cNvPr>
          <p:cNvSpPr/>
          <p:nvPr/>
        </p:nvSpPr>
        <p:spPr>
          <a:xfrm>
            <a:off x="3903163" y="3020665"/>
            <a:ext cx="888865" cy="40303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C94CEB1C-4CC7-4CD5-BA1B-4C48904CBE51}"/>
              </a:ext>
            </a:extLst>
          </p:cNvPr>
          <p:cNvSpPr/>
          <p:nvPr/>
        </p:nvSpPr>
        <p:spPr>
          <a:xfrm>
            <a:off x="2766060" y="3347623"/>
            <a:ext cx="771307" cy="98053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51EC02E-3456-4A16-AA7B-FBF72FC5F4C9}"/>
              </a:ext>
            </a:extLst>
          </p:cNvPr>
          <p:cNvSpPr txBox="1"/>
          <p:nvPr/>
        </p:nvSpPr>
        <p:spPr>
          <a:xfrm>
            <a:off x="54006" y="4924699"/>
            <a:ext cx="9037607" cy="1200329"/>
          </a:xfrm>
          <a:prstGeom prst="wedgeRectCallout">
            <a:avLst>
              <a:gd name="adj1" fmla="val -15997"/>
              <a:gd name="adj2" fmla="val -102192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002060"/>
                </a:solidFill>
                <a:latin typeface="Cambria" pitchFamily="18" charset="0"/>
              </a:rPr>
              <a:t>Після вибору кнопки Настроювання показу слайдів з групи Настроювання вкладки Показ слайдів відкривається вікно Настроювання презентації.</a:t>
            </a:r>
          </a:p>
        </p:txBody>
      </p:sp>
    </p:spTree>
    <p:extLst>
      <p:ext uri="{BB962C8B-B14F-4D97-AF65-F5344CB8AC3E}">
        <p14:creationId xmlns:p14="http://schemas.microsoft.com/office/powerpoint/2010/main" xmlns="" val="194258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10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1808</TotalTime>
  <Words>995</Words>
  <Application>Microsoft Office PowerPoint</Application>
  <PresentationFormat>Экран (4:3)</PresentationFormat>
  <Paragraphs>141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Планування представлення презентації та виступ перед аудиторією. Налаштування показу презентацій. Використання гіперпосилань і кнопок дій.</vt:lpstr>
      <vt:lpstr>Інформатична розминка</vt:lpstr>
      <vt:lpstr>Дайте відповіді на запитання</vt:lpstr>
      <vt:lpstr>Планування демонстрації комп'ютерної презентації</vt:lpstr>
      <vt:lpstr>Планування демонстрації комп'ютерної презентації</vt:lpstr>
      <vt:lpstr>Планування демонстрації комп'ютерної презентації</vt:lpstr>
      <vt:lpstr>Планування демонстрації комп'ютерної презентації</vt:lpstr>
      <vt:lpstr>Планування демонстрації комп'ютерної презентації</vt:lpstr>
      <vt:lpstr>Планування демонстрації комп'ютерної презентації</vt:lpstr>
      <vt:lpstr>Планування демонстрації комп'ютерної презентації</vt:lpstr>
      <vt:lpstr>Планування демонстрації комп'ютерної презентації</vt:lpstr>
      <vt:lpstr>Планування демонстрації комп'ютерної презентації</vt:lpstr>
      <vt:lpstr>Використання гіперпосилань і кнопок дій</vt:lpstr>
      <vt:lpstr>Використання гіперпосилань і кнопок дій</vt:lpstr>
      <vt:lpstr>Використання гіперпосилань і кнопок дій</vt:lpstr>
      <vt:lpstr>Використання гіперпосилань і кнопок дій</vt:lpstr>
      <vt:lpstr>Використання гіперпосилань і кнопок дій</vt:lpstr>
      <vt:lpstr>Використання гіперпосилань і кнопок дій</vt:lpstr>
      <vt:lpstr>Використання гіперпосилань і кнопок дій</vt:lpstr>
      <vt:lpstr>Використання гіперпосилань і кнопок дій</vt:lpstr>
      <vt:lpstr>Використання гіперпосилань і кнопок дій</vt:lpstr>
      <vt:lpstr>Використання гіперпосилань і кнопок дій</vt:lpstr>
      <vt:lpstr>Використання гіперпосилань і кнопок дій</vt:lpstr>
      <vt:lpstr>Використання гіперпосилань і кнопок дій</vt:lpstr>
      <vt:lpstr>Використання гіперпосилань і кнопок дій</vt:lpstr>
      <vt:lpstr>Використання гіперпосилань і кнопок дій</vt:lpstr>
      <vt:lpstr>Слайд 27</vt:lpstr>
      <vt:lpstr>Дайте відповіді на запитання</vt:lpstr>
      <vt:lpstr>Домашнє завдання</vt:lpstr>
      <vt:lpstr>Працюємо за комп’ютером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вчитель</dc:creator>
  <cp:lastModifiedBy>Наташа</cp:lastModifiedBy>
  <cp:revision>128</cp:revision>
  <dcterms:created xsi:type="dcterms:W3CDTF">2013-09-01T18:00:33Z</dcterms:created>
  <dcterms:modified xsi:type="dcterms:W3CDTF">2021-11-22T21:06:42Z</dcterms:modified>
</cp:coreProperties>
</file>