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62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4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7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8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5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2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3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1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8DE4-D8FE-4F62-8DCC-BA941889F133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51A7-4D8B-44CC-B4F3-7E7608373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34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024" y="1673692"/>
            <a:ext cx="9144000" cy="2387600"/>
          </a:xfrm>
        </p:spPr>
        <p:txBody>
          <a:bodyPr/>
          <a:lstStyle/>
          <a:p>
            <a:r>
              <a:rPr lang="uk-UA" dirty="0" smtClean="0"/>
              <a:t>Типи алгоритмів. Повторення з лічильником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024" y="42878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Розробила: учитель математики та інформатики 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Ряськівського</a:t>
            </a:r>
            <a:r>
              <a:rPr lang="uk-UA" dirty="0" smtClean="0"/>
              <a:t> ліцею Михайлівської сільської ради Полтавського району Полтавської області</a:t>
            </a:r>
          </a:p>
          <a:p>
            <a:r>
              <a:rPr lang="uk-UA" dirty="0" smtClean="0"/>
              <a:t>СЕМЕРГЕЙ ТЕТЯНА АНАТОЛІЇВНА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8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58" y="0"/>
            <a:ext cx="10515600" cy="1325563"/>
          </a:xfrm>
        </p:spPr>
        <p:txBody>
          <a:bodyPr/>
          <a:lstStyle/>
          <a:p>
            <a:r>
              <a:rPr lang="uk-UA" dirty="0" smtClean="0"/>
              <a:t>СХЕМА КВЕСТКІМНАТИ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587916" y="994611"/>
            <a:ext cx="850231" cy="56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51958" y="2055813"/>
            <a:ext cx="834189" cy="65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95" y="793377"/>
            <a:ext cx="9547411" cy="6064623"/>
          </a:xfrm>
          <a:prstGeom prst="rect">
            <a:avLst/>
          </a:prstGeom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2142699" y="2384676"/>
            <a:ext cx="1910686" cy="454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84573" y="985841"/>
            <a:ext cx="1252024" cy="679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bg1"/>
                </a:solidFill>
              </a:rPr>
              <a:t>Робота з підручником </a:t>
            </a:r>
            <a:r>
              <a:rPr lang="uk-UA" sz="1200" dirty="0" err="1" smtClean="0">
                <a:solidFill>
                  <a:schemeClr val="bg1"/>
                </a:solidFill>
              </a:rPr>
              <a:t>ст</a:t>
            </a:r>
            <a:r>
              <a:rPr lang="uk-UA" sz="1200" dirty="0" smtClean="0">
                <a:solidFill>
                  <a:schemeClr val="bg1"/>
                </a:solidFill>
              </a:rPr>
              <a:t> 90-94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8013031" y="5240740"/>
            <a:ext cx="1173707" cy="464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31659" y="3738282"/>
            <a:ext cx="1909482" cy="77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5" action="ppaction://hlinksldjump"/>
              </a:rPr>
              <a:t>Рефлексія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535" y="182880"/>
            <a:ext cx="4177553" cy="1325563"/>
          </a:xfrm>
        </p:spPr>
        <p:txBody>
          <a:bodyPr/>
          <a:lstStyle/>
          <a:p>
            <a:r>
              <a:rPr lang="uk-UA" dirty="0" smtClean="0"/>
              <a:t>Знайди помилку</a:t>
            </a:r>
            <a:endParaRPr lang="ru-RU" dirty="0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268942" y="368960"/>
            <a:ext cx="7299476" cy="62287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6" y="607310"/>
            <a:ext cx="5974149" cy="5752087"/>
          </a:xfrm>
          <a:prstGeom prst="rect">
            <a:avLst/>
          </a:prstGeom>
        </p:spPr>
      </p:pic>
      <p:sp>
        <p:nvSpPr>
          <p:cNvPr id="7" name="Блок-схема: решение 6"/>
          <p:cNvSpPr/>
          <p:nvPr/>
        </p:nvSpPr>
        <p:spPr>
          <a:xfrm>
            <a:off x="837855" y="2461846"/>
            <a:ext cx="3115167" cy="914400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Води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недостатньо?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092" y="-30996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Знайди помилку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9" y="105405"/>
            <a:ext cx="7315606" cy="6552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9" y="1294567"/>
            <a:ext cx="6481885" cy="5093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0320" y="4360985"/>
            <a:ext cx="1659988" cy="6611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Говорити «кут тупий»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4186" y="4360985"/>
            <a:ext cx="1659988" cy="6611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Говорити «кут гострий»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62" y="-30996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Знайди помилку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8" y="984738"/>
            <a:ext cx="9945851" cy="572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" y="1997613"/>
            <a:ext cx="9088982" cy="44453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4733" y="3849363"/>
            <a:ext cx="984738" cy="55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8081" y="3825669"/>
            <a:ext cx="984738" cy="55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так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241279" y="5908431"/>
            <a:ext cx="1730327" cy="805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СХЕМИ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культминутка для глаз осень_xvi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589" y="514349"/>
            <a:ext cx="11349318" cy="63436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4148" y="114239"/>
            <a:ext cx="24159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ФІЗКУЛЬТХВИЛИНКА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10508776" y="114239"/>
            <a:ext cx="1569493" cy="827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5" action="ppaction://hlinksldjump"/>
              </a:rPr>
              <a:t>ДО</a:t>
            </a:r>
            <a:r>
              <a:rPr lang="uk-UA" dirty="0" smtClean="0"/>
              <a:t> СХЕМИ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8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430" y="155896"/>
            <a:ext cx="3363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РЕФЛЕКСІЯ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63700"/>
              </p:ext>
            </p:extLst>
          </p:nvPr>
        </p:nvGraphicFramePr>
        <p:xfrm>
          <a:off x="1986863" y="2686157"/>
          <a:ext cx="7663743" cy="4125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1490"/>
                <a:gridCol w="3832253"/>
              </a:tblGrid>
              <a:tr h="2772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Група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Команда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74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Події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Коли натиснуто прапорець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Переміститися на 10 кроків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Керувати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Завжди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Вигляд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Говорити … 2 секунди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7232" y="1898080"/>
            <a:ext cx="10043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Які нові блоки ми сьогодні вивчили? Доповни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таблицю.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6413" y="943973"/>
            <a:ext cx="10257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Який алгоритм ви виконали пройшовши по карті?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Сформулюйте  умову в  розгалуженні?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1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101</Words>
  <Application>Microsoft Office PowerPoint</Application>
  <PresentationFormat>Широкоэкранный</PresentationFormat>
  <Paragraphs>40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Типи алгоритмів. Повторення з лічильником</vt:lpstr>
      <vt:lpstr>СХЕМА КВЕСТКІМНАТИ</vt:lpstr>
      <vt:lpstr>Знайди помилку</vt:lpstr>
      <vt:lpstr>Знайди помилку</vt:lpstr>
      <vt:lpstr>Знайди помилку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алгоритмів. Повторення з лічильником</dc:title>
  <dc:creator>RePack by Diakov</dc:creator>
  <cp:lastModifiedBy>RePack by Diakov</cp:lastModifiedBy>
  <cp:revision>13</cp:revision>
  <dcterms:created xsi:type="dcterms:W3CDTF">2018-03-13T18:35:54Z</dcterms:created>
  <dcterms:modified xsi:type="dcterms:W3CDTF">2021-11-21T07:22:57Z</dcterms:modified>
</cp:coreProperties>
</file>