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7" r:id="rId4"/>
    <p:sldId id="283" r:id="rId5"/>
    <p:sldId id="278" r:id="rId6"/>
    <p:sldId id="276" r:id="rId7"/>
    <p:sldId id="279" r:id="rId8"/>
    <p:sldId id="259" r:id="rId9"/>
    <p:sldId id="264" r:id="rId10"/>
    <p:sldId id="282" r:id="rId11"/>
    <p:sldId id="265" r:id="rId12"/>
    <p:sldId id="280" r:id="rId13"/>
    <p:sldId id="266" r:id="rId14"/>
    <p:sldId id="267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46DF-2213-4E45-98E7-4E61AEF2761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E4B7-6DE6-4BB4-955F-EBDAD6C2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46DF-2213-4E45-98E7-4E61AEF2761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E4B7-6DE6-4BB4-955F-EBDAD6C2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46DF-2213-4E45-98E7-4E61AEF2761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E4B7-6DE6-4BB4-955F-EBDAD6C2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46DF-2213-4E45-98E7-4E61AEF2761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E4B7-6DE6-4BB4-955F-EBDAD6C2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46DF-2213-4E45-98E7-4E61AEF2761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E4B7-6DE6-4BB4-955F-EBDAD6C2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46DF-2213-4E45-98E7-4E61AEF2761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E4B7-6DE6-4BB4-955F-EBDAD6C2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46DF-2213-4E45-98E7-4E61AEF2761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E4B7-6DE6-4BB4-955F-EBDAD6C2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46DF-2213-4E45-98E7-4E61AEF2761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E4B7-6DE6-4BB4-955F-EBDAD6C2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46DF-2213-4E45-98E7-4E61AEF2761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E4B7-6DE6-4BB4-955F-EBDAD6C2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46DF-2213-4E45-98E7-4E61AEF2761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E4B7-6DE6-4BB4-955F-EBDAD6C2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46DF-2213-4E45-98E7-4E61AEF2761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E4B7-6DE6-4BB4-955F-EBDAD6C2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46DF-2213-4E45-98E7-4E61AEF2761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E4B7-6DE6-4BB4-955F-EBDAD6C2C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playlist?list=PLJ2-31j4oXT7HLQgx0wutD0rsxjHHQumh" TargetMode="External"/><Relationship Id="rId2" Type="http://schemas.openxmlformats.org/officeDocument/2006/relationships/hyperlink" Target="https://www.youtube.com/playlist?list=PLJ2-31j4oXT7HLQgx0wutD0rsxjHHQum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b9xmrca32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ідрізняти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фейки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від правди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3541" t="16230" r="34882" b="136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02" y="585789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Величківська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гімназія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Новооржицької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селищної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ради</a:t>
            </a: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Копотун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Галина Олексіївна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naurok.com.ua/uploads/files/310608/218633/234576_images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192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tykik-zaholovky-01-1022x144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-SHCHO-ZVERNUTY-UVAHU-PERED-SHEROM-1022x14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8439" t="15907" r="20150" b="117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8439" t="16164" r="19508" b="119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5197" t="31562" r="26496" b="286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7798" t="14624" r="19829" b="1097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.d-cd.net/GQAAAgA-E-A-1920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16341" y="-13325"/>
            <a:ext cx="9160341" cy="6871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Що таке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“Фейк”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62500" lnSpcReduction="20000"/>
          </a:bodyPr>
          <a:lstStyle/>
          <a:p>
            <a:pPr indent="342900">
              <a:lnSpc>
                <a:spcPct val="17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lnSpc>
                <a:spcPct val="170000"/>
              </a:lnSpc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Фейк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іншомовного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англійського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Fake”),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підробка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фальсифікація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неправда.</a:t>
            </a:r>
          </a:p>
          <a:p>
            <a:pPr indent="342900"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Спершу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вживатися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почав широко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використовуватись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повсякденному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вживаними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виразами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фейкова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сторінка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фейковий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аккаутн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фейковий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сайт”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почути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вирази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фейкові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”, “та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фейк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фейки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342900">
              <a:lnSpc>
                <a:spcPct val="15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підробки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шахрайства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фішинг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атак.</a:t>
            </a:r>
          </a:p>
          <a:p>
            <a:pPr indent="342900">
              <a:lnSpc>
                <a:spcPct val="15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Фішинг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phishing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password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fishing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ловля)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інтернет-шахрайства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ідентифікаційні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f.yml.com.ua/photo/14/Ewd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925"/>
            <a:ext cx="9144000" cy="68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e94223c566c4-corona-fake-istruc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6" name="AutoShape 2" descr="https://imi.org.ua/wp-content/uploads/2019/02/antykik-zaholovky-01-1022x14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7680" t="43367" r="26884" b="3097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дисклеймеру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342900">
              <a:lnSpc>
                <a:spcPct val="16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Видавництво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гарантій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публікацією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342900">
              <a:lnSpc>
                <a:spcPct val="16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Редакція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342900">
              <a:lnSpc>
                <a:spcPct val="16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персонажі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вигадані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померлими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людьми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186766" cy="917596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www.youtube.com/playlist?list=PLJ2-31j4oXT7HLQgx0wutD0rsxjHHQumh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4"/>
          <a:srcRect l="33230" t="24622" r="35202" b="4349"/>
          <a:stretch>
            <a:fillRect/>
          </a:stretch>
        </p:blipFill>
        <p:spPr bwMode="auto">
          <a:xfrm>
            <a:off x="1714480" y="2000240"/>
            <a:ext cx="614366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500042"/>
            <a:ext cx="818676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Фактчекінг</a:t>
            </a:r>
            <a:r>
              <a:rPr kumimoji="0" lang="uk-UA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від зірок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t="8466" r="-56" b="4818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Перевір себе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https://learningapps.org/watch?v=pb9xmrca321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106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Як навчитися відрізняти фейки від правди</vt:lpstr>
      <vt:lpstr>Що таке “Фейк”</vt:lpstr>
      <vt:lpstr>Для чого потрібні фейки?</vt:lpstr>
      <vt:lpstr>Слайд 4</vt:lpstr>
      <vt:lpstr>Слайд 5</vt:lpstr>
      <vt:lpstr>Слайд 6</vt:lpstr>
      <vt:lpstr>Приклади дисклеймеру</vt:lpstr>
      <vt:lpstr>https://www.youtube.com/playlist?list=PLJ2-31j4oXT7HLQgx0wutD0rsxjHHQumh </vt:lpstr>
      <vt:lpstr>Перевір себе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Галя</cp:lastModifiedBy>
  <cp:revision>11</cp:revision>
  <dcterms:created xsi:type="dcterms:W3CDTF">2021-05-04T11:25:38Z</dcterms:created>
  <dcterms:modified xsi:type="dcterms:W3CDTF">2021-11-15T11:20:13Z</dcterms:modified>
</cp:coreProperties>
</file>