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14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26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942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28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11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18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99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02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929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69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371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DB64-D1EE-4DD6-BEF2-A0404AA5E289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3D83-8E93-41ED-A428-302B8BB8B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30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7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6" y="101143"/>
            <a:ext cx="1934210" cy="17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211" y="429974"/>
            <a:ext cx="1830070" cy="126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19754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7579" y="2114794"/>
            <a:ext cx="2399665" cy="15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11" y="5278755"/>
            <a:ext cx="2469515" cy="157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2091" y="5013176"/>
            <a:ext cx="240919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24943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розміщуйте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комп’ютери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-з’єднанням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поза межами кімнати вашої дитини;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поговоріть зі своїми дітьми про друзів, з яким вони спілкуються в он-лайні, довідайтесь як вони проводять дозвілля і чим захоплюються;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цікавтесь, які веб-сайти вони відвідують та з ким розмовляють;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вивчіть програми, які фільтрують отримання інформації з мережі Інтернет, наприклад, Батьківський контроль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наполягайте на тому, щоб ваші діти ніколи не погоджувалися зустрічатися зі своїм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он-лайновим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другом без вашого відома;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навчіть своїх дітей ніколи не надавати особисту інформацію про себе та свою родину електронною поштою та в різних реєстраційних формах, які пропонуються власниками сайтів;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контролюйте інформацію, яку завантажує дитина (фільми, музику, ігри, тощо);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цікавтесь, чи не відвідують діти сайти з агресивним змістом;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навчіть своїх дітей відповідальному та етичному поводженню в он-лайні.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Вони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-мережу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пліток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погроз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хуліганських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переконайтеся, що діти консультуються з Вами, щодо будь-яких фінансових операції, здійснюючи замовлення, купівлю або продаж через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Інтернет-мережу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інформуйте дітей стосовно потенційного ризику під час їх участі у будь-яких іграх 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 Михайлівна\Desktop\Безпечний інтернет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8100"/>
            <a:ext cx="4860032" cy="32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ксана Михайлівна\Desktop\Безпечний інтернет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35665"/>
            <a:ext cx="4938464" cy="32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494" y="3429000"/>
            <a:ext cx="46085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uk-UA" sz="2400" b="1" dirty="0"/>
              <a:t>червоний – захват</a:t>
            </a:r>
          </a:p>
          <a:p>
            <a:pPr lvl="0" fontAlgn="base"/>
            <a:r>
              <a:rPr lang="uk-UA" sz="2400" b="1" dirty="0"/>
              <a:t>помаранчевий – радість</a:t>
            </a:r>
          </a:p>
          <a:p>
            <a:pPr lvl="0" fontAlgn="base"/>
            <a:r>
              <a:rPr lang="uk-UA" sz="2400" b="1" dirty="0"/>
              <a:t>жовтий – в цілому все непогано</a:t>
            </a:r>
          </a:p>
          <a:p>
            <a:pPr lvl="0" fontAlgn="base"/>
            <a:r>
              <a:rPr lang="uk-UA" sz="2400" b="1" dirty="0"/>
              <a:t>зелений – спокій</a:t>
            </a:r>
          </a:p>
          <a:p>
            <a:pPr lvl="0" fontAlgn="base"/>
            <a:r>
              <a:rPr lang="uk-UA" sz="2400" b="1" dirty="0"/>
              <a:t>синій – смуток, незадоволення</a:t>
            </a:r>
          </a:p>
          <a:p>
            <a:pPr lvl="0" fontAlgn="base"/>
            <a:r>
              <a:rPr lang="uk-UA" sz="2400" b="1" dirty="0"/>
              <a:t>фіолетовий – тривога, напруга</a:t>
            </a:r>
          </a:p>
          <a:p>
            <a:pPr lvl="0" fontAlgn="base"/>
            <a:r>
              <a:rPr lang="uk-UA" sz="2400" b="1" dirty="0"/>
              <a:t>чорний – занепад, смуток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05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1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51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2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0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 Михайлівна\Desktop\Безпечний інтернет\1_sQ4esjjFX5-32tBOp8d3Dw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88641"/>
            <a:ext cx="29575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 Михайлівна\Desktop\Безпечний інтернет\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66" y="2783003"/>
            <a:ext cx="5088308" cy="170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сана Михайлівна\Desktop\Безпечний інтернет\big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54" y="188639"/>
            <a:ext cx="3341084" cy="25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ксана Михайлівна\Desktop\Безпечний інтернет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2" y="4300512"/>
            <a:ext cx="4362854" cy="245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 Михайлівна\Desktop\Безпечний інтернет\viru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2" y="188639"/>
            <a:ext cx="2940850" cy="245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ксана Михайлівна\Desktop\Безпечний інтернет\Без назван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00512"/>
            <a:ext cx="4355841" cy="24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2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201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Михайлівна</dc:creator>
  <cp:lastModifiedBy>Оксана Михайлівна</cp:lastModifiedBy>
  <cp:revision>10</cp:revision>
  <dcterms:created xsi:type="dcterms:W3CDTF">2020-02-09T08:58:39Z</dcterms:created>
  <dcterms:modified xsi:type="dcterms:W3CDTF">2020-02-10T09:13:36Z</dcterms:modified>
</cp:coreProperties>
</file>