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7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4" r:id="rId25"/>
    <p:sldId id="280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42;&#1110;&#1076;&#1082;&#1088;&#1080;&#1090;&#1080;&#1081;%20&#1091;&#1088;&#1086;&#1082;%20&#1110;&#1085;&#1092;&#1086;&#1088;&#1084;&#1072;&#1090;&#1080;&#1082;&#1072;%202020-2021\videoplayback%20(8)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Притча про </a:t>
            </a:r>
            <a:r>
              <a:rPr lang="ru-RU" b="1" i="1" dirty="0" err="1"/>
              <a:t>мудреця</a:t>
            </a:r>
            <a:r>
              <a:rPr lang="ru-RU" b="1" i="1" dirty="0"/>
              <a:t> та </a:t>
            </a:r>
            <a:r>
              <a:rPr lang="ru-RU" b="1" i="1" dirty="0" err="1"/>
              <a:t>метелика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8914" name="AutoShape 2" descr="Мудрец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Мудрец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mydr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8213411" cy="5549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73729"/>
            <a:ext cx="8712968" cy="1683603"/>
          </a:xfrm>
          <a:prstGeom prst="flowChartPunchedTape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Повторення правил БЖД у 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ютерному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124744"/>
            <a:ext cx="2146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 smtClean="0"/>
              <a:t>Quizizz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16832"/>
            <a:ext cx="874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i="1" dirty="0" smtClean="0"/>
              <a:t>https://quizizz.com/admin/quiz/5fc62804747e81001c89ac31/%D1%96%D0%BD%D1%84%D0%BE%D1%80%D0%BC%D0%B0%D1%82%D0%B8%D0%BA%D0%B0-%D0%BF%D1%80%D0%B0%D0%B2%D0%B8%D0%BB%D0%B0-%D1%82%D0%B5%D1%85%D0%BD%D1%96%D0%BA%D0%B8-%D0%B1%D0%B5%D0%B7%D0%BF%D0%B5%D0%BA%D0%B8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Yn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84153" y="-30777"/>
            <a:ext cx="21565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 1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Архимед - афоризмы, цитаты и высказы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Архиме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6683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c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aq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u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96448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691680" y="332656"/>
            <a:ext cx="58216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Обрахувати середню кількість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2zG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916832"/>
            <a:ext cx="2476500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2zG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268760"/>
            <a:ext cx="225625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491880" y="188640"/>
            <a:ext cx="21565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 2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7bx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764704"/>
            <a:ext cx="4740740" cy="2664296"/>
          </a:xfrm>
          <a:prstGeom prst="rect">
            <a:avLst/>
          </a:prstGeom>
        </p:spPr>
      </p:pic>
      <p:pic>
        <p:nvPicPr>
          <p:cNvPr id="4" name="Рисунок 3" descr="APb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573016"/>
            <a:ext cx="4920261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2zG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692696"/>
            <a:ext cx="2064230" cy="3096344"/>
          </a:xfrm>
          <a:prstGeom prst="rect">
            <a:avLst/>
          </a:prstGeom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23528" y="5373216"/>
            <a:ext cx="85689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таблицю занести інформацію про 3 види діяльності, якими ви найчастіше займаєтеся.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Вирахувати загальну суму витрачених калорій.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Побудувати діаграму.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pryamye-ruki-straight-arm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85384"/>
          </a:xfrm>
        </p:spPr>
      </p:pic>
      <p:pic>
        <p:nvPicPr>
          <p:cNvPr id="5" name="Рисунок 4" descr="6pk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0"/>
            <a:ext cx="482453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419872" y="476672"/>
            <a:ext cx="2073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M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08920"/>
            <a:ext cx="3888432" cy="3910155"/>
          </a:xfrm>
          <a:prstGeom prst="rect">
            <a:avLst/>
          </a:prstGeom>
        </p:spPr>
      </p:pic>
      <p:pic>
        <p:nvPicPr>
          <p:cNvPr id="4" name="Рисунок 3" descr="4pnu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708920"/>
            <a:ext cx="3888432" cy="38884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88640"/>
            <a:ext cx="725773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501911" cy="229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K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08920"/>
            <a:ext cx="3888432" cy="3910155"/>
          </a:xfrm>
          <a:prstGeom prst="rect">
            <a:avLst/>
          </a:prstGeom>
        </p:spPr>
      </p:pic>
      <p:pic>
        <p:nvPicPr>
          <p:cNvPr id="4" name="Рисунок 3" descr="4pnu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708920"/>
            <a:ext cx="3888432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ju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Z0Bu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2153386"/>
            <a:ext cx="3685951" cy="4704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PF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813167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“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Майбутнє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 не можна передбачити, його можна 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винайти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”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 </a:t>
            </a:r>
            <a:endParaRPr lang="uk-UA" sz="2800" b="1" i="1" dirty="0" smtClean="0">
              <a:solidFill>
                <a:srgbClr val="FFFF00"/>
              </a:solidFill>
              <a:latin typeface="Calibri"/>
              <a:ea typeface="Calibri" pitchFamily="34" charset="0"/>
              <a:cs typeface="Aharoni" pitchFamily="2" charset="-79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Денеш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haroni" pitchFamily="2" charset="-79"/>
              </a:rPr>
              <a:t>Габор</a:t>
            </a:r>
            <a:endParaRPr kumimoji="0" lang="uk-UA" sz="40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qVz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26613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/>
              <a:t>Рефлексія</a:t>
            </a:r>
            <a:endParaRPr lang="ru-RU" sz="4400" b="1" i="1" dirty="0"/>
          </a:p>
        </p:txBody>
      </p:sp>
      <p:pic>
        <p:nvPicPr>
          <p:cNvPr id="3" name="Рисунок 2" descr="fxV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4644008" cy="4824536"/>
          </a:xfrm>
          <a:prstGeom prst="rect">
            <a:avLst/>
          </a:prstGeom>
        </p:spPr>
      </p:pic>
      <p:pic>
        <p:nvPicPr>
          <p:cNvPr id="4" name="Рисунок 3" descr="SBV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3513" y="1340768"/>
            <a:ext cx="4510487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361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Перевірка д з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QvL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4" name="Блок-схема: перфолента 3"/>
          <p:cNvSpPr/>
          <p:nvPr/>
        </p:nvSpPr>
        <p:spPr>
          <a:xfrm rot="21192214">
            <a:off x="753825" y="1757005"/>
            <a:ext cx="2481155" cy="125680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Аркуш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264635">
            <a:off x="1443712" y="3306883"/>
            <a:ext cx="2486012" cy="1137687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Лист</a:t>
            </a:r>
            <a:endParaRPr lang="ru-RU" sz="3600" b="1" dirty="0"/>
          </a:p>
        </p:txBody>
      </p:sp>
      <p:sp>
        <p:nvSpPr>
          <p:cNvPr id="6" name="Блок-схема: дисплей 5"/>
          <p:cNvSpPr/>
          <p:nvPr/>
        </p:nvSpPr>
        <p:spPr>
          <a:xfrm rot="402191">
            <a:off x="3772486" y="1418067"/>
            <a:ext cx="2632066" cy="1260716"/>
          </a:xfrm>
          <a:prstGeom prst="flowChartDispla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Комірка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3923928" y="3717032"/>
            <a:ext cx="3240360" cy="1656184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Книга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6660232" y="1628800"/>
            <a:ext cx="2304256" cy="1563779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Діапазон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un_h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24438"/>
          </a:xfrm>
        </p:spPr>
      </p:pic>
      <p:pic>
        <p:nvPicPr>
          <p:cNvPr id="5" name="Рисунок 4" descr="Yg6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124744"/>
            <a:ext cx="2667924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s-buildings-get-taller-your-entire-living-experience-might-actually-take-place-in-a-building-according-to-futurist-ian-pearson-a-fellow-at-the-world-academy-for-arts-and-scienc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-if-heights-arent-your-thing-you-could-live-under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equorea-is-still-in-concept-phase-but-it-provides-a-glimpse-of-how-people-are-thinking-of-the-future-of-ho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AO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753" y="1987129"/>
            <a:ext cx="3247247" cy="4870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0D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736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98</TotalTime>
  <Words>79</Words>
  <Application>Microsoft Office PowerPoint</Application>
  <PresentationFormat>Экран (4:3)</PresentationFormat>
  <Paragraphs>20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Начальная</vt:lpstr>
      <vt:lpstr>Притча про мудреця та метелика </vt:lpstr>
      <vt:lpstr>Слайд 2</vt:lpstr>
      <vt:lpstr>Перевірка д з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Притча про мудреця та метелика </dc:title>
  <dc:creator>TanichkA</dc:creator>
  <cp:lastModifiedBy>user</cp:lastModifiedBy>
  <cp:revision>19</cp:revision>
  <dcterms:created xsi:type="dcterms:W3CDTF">2020-11-29T15:43:13Z</dcterms:created>
  <dcterms:modified xsi:type="dcterms:W3CDTF">2020-12-01T18:24:19Z</dcterms:modified>
</cp:coreProperties>
</file>