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0" r:id="rId5"/>
    <p:sldId id="262" r:id="rId6"/>
    <p:sldId id="263" r:id="rId7"/>
    <p:sldId id="261" r:id="rId8"/>
    <p:sldId id="258" r:id="rId9"/>
    <p:sldId id="26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53D4F-FB51-4CC1-8B7A-8580C0167BA9}" type="doc">
      <dgm:prSet loTypeId="urn:microsoft.com/office/officeart/2005/8/layout/vList3" loCatId="list" qsTypeId="urn:microsoft.com/office/officeart/2005/8/quickstyle/3d2" qsCatId="3D" csTypeId="urn:microsoft.com/office/officeart/2005/8/colors/colorful4" csCatId="colorful" phldr="1"/>
      <dgm:spPr/>
    </dgm:pt>
    <dgm:pt modelId="{6C4B5202-145A-4922-9340-7FC711F9CCED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     </a:t>
          </a:r>
          <a:r>
            <a:rPr lang="uk-UA" sz="2400" b="1" dirty="0" smtClean="0">
              <a:solidFill>
                <a:srgbClr val="FFFF00"/>
              </a:solidFill>
            </a:rPr>
            <a:t>«Сам собі режисер» </a:t>
          </a:r>
          <a:r>
            <a:rPr lang="uk-UA" sz="2400" dirty="0" smtClean="0"/>
            <a:t>- створює рекламний відеоролик для центра зайнятості</a:t>
          </a:r>
          <a:endParaRPr lang="ru-RU" sz="2400" dirty="0" smtClean="0"/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A64A820-03D5-4E02-A461-C89E539216AE}" type="parTrans" cxnId="{64132439-C253-4E14-BE33-4B699B0AD4AB}">
      <dgm:prSet/>
      <dgm:spPr/>
      <dgm:t>
        <a:bodyPr/>
        <a:lstStyle/>
        <a:p>
          <a:endParaRPr lang="ru-RU"/>
        </a:p>
      </dgm:t>
    </dgm:pt>
    <dgm:pt modelId="{7FF2A62C-F3AA-47BA-B89E-711AD596DD77}" type="sibTrans" cxnId="{64132439-C253-4E14-BE33-4B699B0AD4AB}">
      <dgm:prSet/>
      <dgm:spPr/>
      <dgm:t>
        <a:bodyPr/>
        <a:lstStyle/>
        <a:p>
          <a:endParaRPr lang="ru-RU"/>
        </a:p>
      </dgm:t>
    </dgm:pt>
    <dgm:pt modelId="{DF5D05B0-039B-4F0A-BF86-EDC96B6DDEB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rgbClr val="FFFF00"/>
              </a:solidFill>
            </a:rPr>
            <a:t>«Я презентую…» </a:t>
          </a:r>
          <a:r>
            <a:rPr lang="uk-UA" sz="2400" dirty="0" smtClean="0"/>
            <a:t>- створює презентацію досягнень учасників групи</a:t>
          </a:r>
          <a:endParaRPr lang="ru-RU" sz="2400" dirty="0" smtClean="0"/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7646BF4-B643-42C0-A7DA-01DEC096DBCC}" type="parTrans" cxnId="{243AE82C-402E-43DE-A365-3DFF4B3B0091}">
      <dgm:prSet/>
      <dgm:spPr/>
      <dgm:t>
        <a:bodyPr/>
        <a:lstStyle/>
        <a:p>
          <a:endParaRPr lang="ru-RU"/>
        </a:p>
      </dgm:t>
    </dgm:pt>
    <dgm:pt modelId="{B6DB32BA-DF7D-483F-A1F9-664DAB3799EF}" type="sibTrans" cxnId="{243AE82C-402E-43DE-A365-3DFF4B3B0091}">
      <dgm:prSet/>
      <dgm:spPr/>
      <dgm:t>
        <a:bodyPr/>
        <a:lstStyle/>
        <a:p>
          <a:endParaRPr lang="ru-RU"/>
        </a:p>
      </dgm:t>
    </dgm:pt>
    <dgm:pt modelId="{79CA8855-DCFE-4244-9096-46FBD48F479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>
              <a:solidFill>
                <a:srgbClr val="FFFF00"/>
              </a:solidFill>
            </a:rPr>
            <a:t>«Статист» </a:t>
          </a:r>
          <a:r>
            <a:rPr lang="uk-UA" sz="2400" dirty="0" smtClean="0"/>
            <a:t>- проводить статистичні дослідження серед учнів школи </a:t>
          </a:r>
          <a:endParaRPr lang="ru-RU" sz="2400" dirty="0" smtClean="0"/>
        </a:p>
        <a:p>
          <a:pPr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1D0173C-CF7B-41AA-B87E-0C65E1242657}" type="parTrans" cxnId="{B4523FB5-3B12-4E70-8E50-A3476496177E}">
      <dgm:prSet/>
      <dgm:spPr/>
      <dgm:t>
        <a:bodyPr/>
        <a:lstStyle/>
        <a:p>
          <a:endParaRPr lang="ru-RU"/>
        </a:p>
      </dgm:t>
    </dgm:pt>
    <dgm:pt modelId="{A7C3D1AE-5E3E-4823-904D-8C79DA5AB344}" type="sibTrans" cxnId="{B4523FB5-3B12-4E70-8E50-A3476496177E}">
      <dgm:prSet/>
      <dgm:spPr/>
      <dgm:t>
        <a:bodyPr/>
        <a:lstStyle/>
        <a:p>
          <a:endParaRPr lang="ru-RU"/>
        </a:p>
      </dgm:t>
    </dgm:pt>
    <dgm:pt modelId="{5D2299B5-7850-4332-A038-1544596BCD3D}" type="pres">
      <dgm:prSet presAssocID="{1AA53D4F-FB51-4CC1-8B7A-8580C0167BA9}" presName="linearFlow" presStyleCnt="0">
        <dgm:presLayoutVars>
          <dgm:dir/>
          <dgm:resizeHandles val="exact"/>
        </dgm:presLayoutVars>
      </dgm:prSet>
      <dgm:spPr/>
    </dgm:pt>
    <dgm:pt modelId="{9D953DD5-0982-4EBF-ABA2-F73448C3E58F}" type="pres">
      <dgm:prSet presAssocID="{6C4B5202-145A-4922-9340-7FC711F9CCED}" presName="composite" presStyleCnt="0"/>
      <dgm:spPr/>
    </dgm:pt>
    <dgm:pt modelId="{B7637666-4B1C-4867-BB4B-291735356695}" type="pres">
      <dgm:prSet presAssocID="{6C4B5202-145A-4922-9340-7FC711F9CCED}" presName="imgShp" presStyleLbl="fgImgPlace1" presStyleIdx="0" presStyleCnt="3" custLinFactNeighborX="-26008" custLinFactNeighborY="-92"/>
      <dgm:spPr/>
    </dgm:pt>
    <dgm:pt modelId="{BF69CE20-B68C-4FC0-8242-132E4EF67409}" type="pres">
      <dgm:prSet presAssocID="{6C4B5202-145A-4922-9340-7FC711F9CCED}" presName="txShp" presStyleLbl="node1" presStyleIdx="0" presStyleCnt="3" custScaleX="131410" custScaleY="100167" custLinFactNeighborX="1355" custLinFactNeighborY="-8">
        <dgm:presLayoutVars>
          <dgm:bulletEnabled val="1"/>
        </dgm:presLayoutVars>
      </dgm:prSet>
      <dgm:spPr/>
    </dgm:pt>
    <dgm:pt modelId="{742DEA27-76A9-44D1-AC72-1E9AA62E681B}" type="pres">
      <dgm:prSet presAssocID="{7FF2A62C-F3AA-47BA-B89E-711AD596DD77}" presName="spacing" presStyleCnt="0"/>
      <dgm:spPr/>
    </dgm:pt>
    <dgm:pt modelId="{75E97B9D-2310-4B8A-A740-46D54EED341A}" type="pres">
      <dgm:prSet presAssocID="{DF5D05B0-039B-4F0A-BF86-EDC96B6DDEB0}" presName="composite" presStyleCnt="0"/>
      <dgm:spPr/>
    </dgm:pt>
    <dgm:pt modelId="{B51969BD-5CE4-438C-8CB5-AE5F48AF39E0}" type="pres">
      <dgm:prSet presAssocID="{DF5D05B0-039B-4F0A-BF86-EDC96B6DDEB0}" presName="imgShp" presStyleLbl="fgImgPlace1" presStyleIdx="1" presStyleCnt="3" custLinFactNeighborX="-32565" custLinFactNeighborY="1107"/>
      <dgm:spPr/>
    </dgm:pt>
    <dgm:pt modelId="{F545E117-153E-4571-A2B2-B1B926DEAFCD}" type="pres">
      <dgm:prSet presAssocID="{DF5D05B0-039B-4F0A-BF86-EDC96B6DDEB0}" presName="txShp" presStyleLbl="node1" presStyleIdx="1" presStyleCnt="3" custScaleX="134119">
        <dgm:presLayoutVars>
          <dgm:bulletEnabled val="1"/>
        </dgm:presLayoutVars>
      </dgm:prSet>
      <dgm:spPr/>
    </dgm:pt>
    <dgm:pt modelId="{A2E1ACDB-BBF0-41EF-935B-5514DDB44E8D}" type="pres">
      <dgm:prSet presAssocID="{B6DB32BA-DF7D-483F-A1F9-664DAB3799EF}" presName="spacing" presStyleCnt="0"/>
      <dgm:spPr/>
    </dgm:pt>
    <dgm:pt modelId="{A5335344-83AC-4C8D-BB66-5EE6385687B8}" type="pres">
      <dgm:prSet presAssocID="{79CA8855-DCFE-4244-9096-46FBD48F4796}" presName="composite" presStyleCnt="0"/>
      <dgm:spPr/>
    </dgm:pt>
    <dgm:pt modelId="{1DAC8067-FBEC-4F94-A1C0-FC5DD92EA3F2}" type="pres">
      <dgm:prSet presAssocID="{79CA8855-DCFE-4244-9096-46FBD48F4796}" presName="imgShp" presStyleLbl="fgImgPlace1" presStyleIdx="2" presStyleCnt="3" custLinFactNeighborX="-32565" custLinFactNeighborY="2390"/>
      <dgm:spPr/>
    </dgm:pt>
    <dgm:pt modelId="{88FDC6FC-986C-4C70-841D-984DE67E580B}" type="pres">
      <dgm:prSet presAssocID="{79CA8855-DCFE-4244-9096-46FBD48F4796}" presName="txShp" presStyleLbl="node1" presStyleIdx="2" presStyleCnt="3" custScaleX="134119">
        <dgm:presLayoutVars>
          <dgm:bulletEnabled val="1"/>
        </dgm:presLayoutVars>
      </dgm:prSet>
      <dgm:spPr/>
    </dgm:pt>
  </dgm:ptLst>
  <dgm:cxnLst>
    <dgm:cxn modelId="{64132439-C253-4E14-BE33-4B699B0AD4AB}" srcId="{1AA53D4F-FB51-4CC1-8B7A-8580C0167BA9}" destId="{6C4B5202-145A-4922-9340-7FC711F9CCED}" srcOrd="0" destOrd="0" parTransId="{BA64A820-03D5-4E02-A461-C89E539216AE}" sibTransId="{7FF2A62C-F3AA-47BA-B89E-711AD596DD77}"/>
    <dgm:cxn modelId="{243AE82C-402E-43DE-A365-3DFF4B3B0091}" srcId="{1AA53D4F-FB51-4CC1-8B7A-8580C0167BA9}" destId="{DF5D05B0-039B-4F0A-BF86-EDC96B6DDEB0}" srcOrd="1" destOrd="0" parTransId="{97646BF4-B643-42C0-A7DA-01DEC096DBCC}" sibTransId="{B6DB32BA-DF7D-483F-A1F9-664DAB3799EF}"/>
    <dgm:cxn modelId="{B4523FB5-3B12-4E70-8E50-A3476496177E}" srcId="{1AA53D4F-FB51-4CC1-8B7A-8580C0167BA9}" destId="{79CA8855-DCFE-4244-9096-46FBD48F4796}" srcOrd="2" destOrd="0" parTransId="{01D0173C-CF7B-41AA-B87E-0C65E1242657}" sibTransId="{A7C3D1AE-5E3E-4823-904D-8C79DA5AB344}"/>
    <dgm:cxn modelId="{D15FE65C-C541-4D33-B2DC-FBDF8603EB2E}" type="presOf" srcId="{DF5D05B0-039B-4F0A-BF86-EDC96B6DDEB0}" destId="{F545E117-153E-4571-A2B2-B1B926DEAFCD}" srcOrd="0" destOrd="0" presId="urn:microsoft.com/office/officeart/2005/8/layout/vList3"/>
    <dgm:cxn modelId="{C6F92120-368D-444E-A872-20786D922090}" type="presOf" srcId="{79CA8855-DCFE-4244-9096-46FBD48F4796}" destId="{88FDC6FC-986C-4C70-841D-984DE67E580B}" srcOrd="0" destOrd="0" presId="urn:microsoft.com/office/officeart/2005/8/layout/vList3"/>
    <dgm:cxn modelId="{880DD7D1-60BB-4EF2-A706-9798DA4893C9}" type="presOf" srcId="{6C4B5202-145A-4922-9340-7FC711F9CCED}" destId="{BF69CE20-B68C-4FC0-8242-132E4EF67409}" srcOrd="0" destOrd="0" presId="urn:microsoft.com/office/officeart/2005/8/layout/vList3"/>
    <dgm:cxn modelId="{08BCE320-BFBF-4A60-8A04-C0A65599878F}" type="presOf" srcId="{1AA53D4F-FB51-4CC1-8B7A-8580C0167BA9}" destId="{5D2299B5-7850-4332-A038-1544596BCD3D}" srcOrd="0" destOrd="0" presId="urn:microsoft.com/office/officeart/2005/8/layout/vList3"/>
    <dgm:cxn modelId="{49142DD5-9FB1-46A4-BC79-F621209E970B}" type="presParOf" srcId="{5D2299B5-7850-4332-A038-1544596BCD3D}" destId="{9D953DD5-0982-4EBF-ABA2-F73448C3E58F}" srcOrd="0" destOrd="0" presId="urn:microsoft.com/office/officeart/2005/8/layout/vList3"/>
    <dgm:cxn modelId="{CA9FCA63-DD58-43E4-86FF-0BA477D536B9}" type="presParOf" srcId="{9D953DD5-0982-4EBF-ABA2-F73448C3E58F}" destId="{B7637666-4B1C-4867-BB4B-291735356695}" srcOrd="0" destOrd="0" presId="urn:microsoft.com/office/officeart/2005/8/layout/vList3"/>
    <dgm:cxn modelId="{33708419-1ED5-49AE-968F-58B5FDF40EDA}" type="presParOf" srcId="{9D953DD5-0982-4EBF-ABA2-F73448C3E58F}" destId="{BF69CE20-B68C-4FC0-8242-132E4EF67409}" srcOrd="1" destOrd="0" presId="urn:microsoft.com/office/officeart/2005/8/layout/vList3"/>
    <dgm:cxn modelId="{032BEA5C-30FA-4C53-BA1D-B32C4A3B8B2A}" type="presParOf" srcId="{5D2299B5-7850-4332-A038-1544596BCD3D}" destId="{742DEA27-76A9-44D1-AC72-1E9AA62E681B}" srcOrd="1" destOrd="0" presId="urn:microsoft.com/office/officeart/2005/8/layout/vList3"/>
    <dgm:cxn modelId="{5B9782A4-4346-4C66-8005-EA47EF07BBC8}" type="presParOf" srcId="{5D2299B5-7850-4332-A038-1544596BCD3D}" destId="{75E97B9D-2310-4B8A-A740-46D54EED341A}" srcOrd="2" destOrd="0" presId="urn:microsoft.com/office/officeart/2005/8/layout/vList3"/>
    <dgm:cxn modelId="{691B03BB-DC0C-42E8-8F1A-26B49FFB39E7}" type="presParOf" srcId="{75E97B9D-2310-4B8A-A740-46D54EED341A}" destId="{B51969BD-5CE4-438C-8CB5-AE5F48AF39E0}" srcOrd="0" destOrd="0" presId="urn:microsoft.com/office/officeart/2005/8/layout/vList3"/>
    <dgm:cxn modelId="{AEFE6DBB-0D25-4D1C-91CB-DACA94E267AC}" type="presParOf" srcId="{75E97B9D-2310-4B8A-A740-46D54EED341A}" destId="{F545E117-153E-4571-A2B2-B1B926DEAFCD}" srcOrd="1" destOrd="0" presId="urn:microsoft.com/office/officeart/2005/8/layout/vList3"/>
    <dgm:cxn modelId="{D74EF3AF-B49D-4EBB-88E5-30CA3C52A77C}" type="presParOf" srcId="{5D2299B5-7850-4332-A038-1544596BCD3D}" destId="{A2E1ACDB-BBF0-41EF-935B-5514DDB44E8D}" srcOrd="3" destOrd="0" presId="urn:microsoft.com/office/officeart/2005/8/layout/vList3"/>
    <dgm:cxn modelId="{6DE11377-D60C-4F78-825E-511C90CC2AAF}" type="presParOf" srcId="{5D2299B5-7850-4332-A038-1544596BCD3D}" destId="{A5335344-83AC-4C8D-BB66-5EE6385687B8}" srcOrd="4" destOrd="0" presId="urn:microsoft.com/office/officeart/2005/8/layout/vList3"/>
    <dgm:cxn modelId="{21267709-AE5D-417E-B862-F5FE9CF6F854}" type="presParOf" srcId="{A5335344-83AC-4C8D-BB66-5EE6385687B8}" destId="{1DAC8067-FBEC-4F94-A1C0-FC5DD92EA3F2}" srcOrd="0" destOrd="0" presId="urn:microsoft.com/office/officeart/2005/8/layout/vList3"/>
    <dgm:cxn modelId="{682D3472-0DAC-4AFE-A8E8-30F4CD186EEE}" type="presParOf" srcId="{A5335344-83AC-4C8D-BB66-5EE6385687B8}" destId="{88FDC6FC-986C-4C70-841D-984DE67E580B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2A0D1-7032-4DDD-AF47-220DFE87B558}" type="doc">
      <dgm:prSet loTypeId="urn:microsoft.com/office/officeart/2005/8/layout/chevron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2F599F9-B1FD-4D16-A33F-B0A6CE2B590D}">
      <dgm:prSet phldrT="[Текст]" phldr="1"/>
      <dgm:spPr/>
      <dgm:t>
        <a:bodyPr/>
        <a:lstStyle/>
        <a:p>
          <a:endParaRPr lang="ru-RU"/>
        </a:p>
      </dgm:t>
    </dgm:pt>
    <dgm:pt modelId="{370E57E6-1724-4154-BD7D-F4D6B61A234A}" type="parTrans" cxnId="{63AA3B9F-2A17-4B88-951B-A6606248FFD3}">
      <dgm:prSet/>
      <dgm:spPr/>
      <dgm:t>
        <a:bodyPr/>
        <a:lstStyle/>
        <a:p>
          <a:endParaRPr lang="ru-RU"/>
        </a:p>
      </dgm:t>
    </dgm:pt>
    <dgm:pt modelId="{0F36DB26-EA30-4E3E-9A90-8F2CEC644875}" type="sibTrans" cxnId="{63AA3B9F-2A17-4B88-951B-A6606248FFD3}">
      <dgm:prSet/>
      <dgm:spPr/>
      <dgm:t>
        <a:bodyPr/>
        <a:lstStyle/>
        <a:p>
          <a:endParaRPr lang="ru-RU"/>
        </a:p>
      </dgm:t>
    </dgm:pt>
    <dgm:pt modelId="{F4D7EC54-5A7D-4267-A282-92F507A9A904}">
      <dgm:prSet phldrT="[Текст]" custT="1"/>
      <dgm:spPr>
        <a:solidFill>
          <a:srgbClr val="FF5050">
            <a:alpha val="8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dirty="0" err="1" smtClean="0"/>
            <a:t>Портфоліо</a:t>
          </a:r>
          <a:endParaRPr lang="uk-UA" sz="2600" dirty="0" smtClean="0"/>
        </a:p>
      </dgm:t>
    </dgm:pt>
    <dgm:pt modelId="{0C97500D-13DB-4F98-AC70-82A494755412}" type="parTrans" cxnId="{31EB517E-5A60-440E-ADCE-6F311EB08880}">
      <dgm:prSet/>
      <dgm:spPr/>
      <dgm:t>
        <a:bodyPr/>
        <a:lstStyle/>
        <a:p>
          <a:endParaRPr lang="ru-RU"/>
        </a:p>
      </dgm:t>
    </dgm:pt>
    <dgm:pt modelId="{7D58ED5E-2F05-4CE8-A98F-AE837CF4F4C0}" type="sibTrans" cxnId="{31EB517E-5A60-440E-ADCE-6F311EB08880}">
      <dgm:prSet/>
      <dgm:spPr/>
      <dgm:t>
        <a:bodyPr/>
        <a:lstStyle/>
        <a:p>
          <a:endParaRPr lang="ru-RU"/>
        </a:p>
      </dgm:t>
    </dgm:pt>
    <dgm:pt modelId="{DF39E1C1-E9DC-4A2A-8543-3B91C9E47FCE}">
      <dgm:prSet phldrT="[Текст]" phldr="1"/>
      <dgm:spPr/>
      <dgm:t>
        <a:bodyPr/>
        <a:lstStyle/>
        <a:p>
          <a:endParaRPr lang="ru-RU" dirty="0"/>
        </a:p>
      </dgm:t>
    </dgm:pt>
    <dgm:pt modelId="{0EFAFD3D-57F9-4378-BDD1-C0A7C5E46040}" type="parTrans" cxnId="{FB8344F9-E0E6-4E50-BDC2-0A3DE6229FCB}">
      <dgm:prSet/>
      <dgm:spPr/>
      <dgm:t>
        <a:bodyPr/>
        <a:lstStyle/>
        <a:p>
          <a:endParaRPr lang="ru-RU"/>
        </a:p>
      </dgm:t>
    </dgm:pt>
    <dgm:pt modelId="{3B2AE4D8-15B3-4CEA-BDD3-EBB61ADED244}" type="sibTrans" cxnId="{FB8344F9-E0E6-4E50-BDC2-0A3DE6229FCB}">
      <dgm:prSet/>
      <dgm:spPr/>
      <dgm:t>
        <a:bodyPr/>
        <a:lstStyle/>
        <a:p>
          <a:endParaRPr lang="ru-RU"/>
        </a:p>
      </dgm:t>
    </dgm:pt>
    <dgm:pt modelId="{A0245C82-0D49-4374-A407-5415601DDDDA}">
      <dgm:prSet phldrT="[Текст]" custT="1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dirty="0" smtClean="0"/>
            <a:t>Практична робота </a:t>
          </a:r>
          <a:r>
            <a:rPr lang="uk-UA" sz="2600" dirty="0" err="1" smtClean="0"/>
            <a:t>“Професії</a:t>
          </a:r>
          <a:r>
            <a:rPr lang="uk-UA" sz="2600" dirty="0" smtClean="0"/>
            <a:t> в </a:t>
          </a:r>
          <a:r>
            <a:rPr lang="uk-UA" sz="2600" dirty="0" err="1" smtClean="0"/>
            <a:t>діаграмах”</a:t>
          </a:r>
          <a:endParaRPr lang="uk-UA" sz="2600" dirty="0" smtClean="0"/>
        </a:p>
      </dgm:t>
    </dgm:pt>
    <dgm:pt modelId="{26F28C40-083A-4D4A-8176-BBF905EB6D5A}" type="parTrans" cxnId="{5713397C-9481-4D62-A9CB-AA6B5BE3E9B2}">
      <dgm:prSet/>
      <dgm:spPr/>
      <dgm:t>
        <a:bodyPr/>
        <a:lstStyle/>
        <a:p>
          <a:endParaRPr lang="ru-RU"/>
        </a:p>
      </dgm:t>
    </dgm:pt>
    <dgm:pt modelId="{016435DB-1518-4788-9EDA-82AA91BB11A8}" type="sibTrans" cxnId="{5713397C-9481-4D62-A9CB-AA6B5BE3E9B2}">
      <dgm:prSet/>
      <dgm:spPr/>
      <dgm:t>
        <a:bodyPr/>
        <a:lstStyle/>
        <a:p>
          <a:endParaRPr lang="ru-RU"/>
        </a:p>
      </dgm:t>
    </dgm:pt>
    <dgm:pt modelId="{ECD7E850-0D71-488C-A40A-8C02B9C27722}">
      <dgm:prSet phldrT="[Текст]" phldr="1"/>
      <dgm:spPr/>
      <dgm:t>
        <a:bodyPr/>
        <a:lstStyle/>
        <a:p>
          <a:endParaRPr lang="ru-RU" dirty="0"/>
        </a:p>
      </dgm:t>
    </dgm:pt>
    <dgm:pt modelId="{101848D8-189F-4616-9217-B16BC57A4D54}" type="parTrans" cxnId="{26DE471B-9606-4C34-BAF8-0FC44AF78D07}">
      <dgm:prSet/>
      <dgm:spPr/>
      <dgm:t>
        <a:bodyPr/>
        <a:lstStyle/>
        <a:p>
          <a:endParaRPr lang="ru-RU"/>
        </a:p>
      </dgm:t>
    </dgm:pt>
    <dgm:pt modelId="{C68B2907-217B-4DE9-B311-F26A21170D8F}" type="sibTrans" cxnId="{26DE471B-9606-4C34-BAF8-0FC44AF78D07}">
      <dgm:prSet/>
      <dgm:spPr/>
      <dgm:t>
        <a:bodyPr/>
        <a:lstStyle/>
        <a:p>
          <a:endParaRPr lang="ru-RU"/>
        </a:p>
      </dgm:t>
    </dgm:pt>
    <dgm:pt modelId="{51E53237-C132-4450-8ECD-476996D8D2D8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dirty="0" err="1" smtClean="0"/>
            <a:t>Взаємооцінювання</a:t>
          </a:r>
          <a:r>
            <a:rPr lang="uk-UA" sz="2600" dirty="0" smtClean="0"/>
            <a:t> в групі</a:t>
          </a:r>
        </a:p>
      </dgm:t>
    </dgm:pt>
    <dgm:pt modelId="{0EBB3086-1E7F-4018-8B86-BAF91A1209FA}" type="parTrans" cxnId="{26B04332-B126-4A1B-85C1-7CF9DF1D9F6E}">
      <dgm:prSet/>
      <dgm:spPr/>
      <dgm:t>
        <a:bodyPr/>
        <a:lstStyle/>
        <a:p>
          <a:endParaRPr lang="ru-RU"/>
        </a:p>
      </dgm:t>
    </dgm:pt>
    <dgm:pt modelId="{81B121C6-D7F5-43B2-B77E-3D552CC46E25}" type="sibTrans" cxnId="{26B04332-B126-4A1B-85C1-7CF9DF1D9F6E}">
      <dgm:prSet/>
      <dgm:spPr/>
      <dgm:t>
        <a:bodyPr/>
        <a:lstStyle/>
        <a:p>
          <a:endParaRPr lang="ru-RU"/>
        </a:p>
      </dgm:t>
    </dgm:pt>
    <dgm:pt modelId="{A57A085E-46A8-45C1-A4B7-0C1A7ECEE72F}">
      <dgm:prSet/>
      <dgm:spPr/>
      <dgm:t>
        <a:bodyPr/>
        <a:lstStyle/>
        <a:p>
          <a:endParaRPr lang="ru-RU"/>
        </a:p>
      </dgm:t>
    </dgm:pt>
    <dgm:pt modelId="{D6AB758F-1E3B-4B42-BDB5-134A36F6CD8E}" type="parTrans" cxnId="{F01112ED-CA40-4E59-8BBC-EA6802F693DE}">
      <dgm:prSet/>
      <dgm:spPr/>
      <dgm:t>
        <a:bodyPr/>
        <a:lstStyle/>
        <a:p>
          <a:endParaRPr lang="ru-RU"/>
        </a:p>
      </dgm:t>
    </dgm:pt>
    <dgm:pt modelId="{9E53A409-CD21-4953-BD4B-C10560105535}" type="sibTrans" cxnId="{F01112ED-CA40-4E59-8BBC-EA6802F693DE}">
      <dgm:prSet/>
      <dgm:spPr/>
      <dgm:t>
        <a:bodyPr/>
        <a:lstStyle/>
        <a:p>
          <a:endParaRPr lang="ru-RU"/>
        </a:p>
      </dgm:t>
    </dgm:pt>
    <dgm:pt modelId="{2D90295A-D717-471B-A978-629816DF7662}">
      <dgm:prSet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dirty="0" smtClean="0"/>
            <a:t>Захист проектів</a:t>
          </a:r>
        </a:p>
        <a:p>
          <a:pPr marL="228600" indent="0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600" dirty="0"/>
        </a:p>
      </dgm:t>
    </dgm:pt>
    <dgm:pt modelId="{9A00E759-3078-42F7-B1F5-28319AE752FA}" type="parTrans" cxnId="{CEFE512A-3BD9-4A8F-BEA7-01607297F92A}">
      <dgm:prSet/>
      <dgm:spPr/>
      <dgm:t>
        <a:bodyPr/>
        <a:lstStyle/>
        <a:p>
          <a:endParaRPr lang="ru-RU"/>
        </a:p>
      </dgm:t>
    </dgm:pt>
    <dgm:pt modelId="{CC959676-0F8B-455D-B8ED-74EC2E590647}" type="sibTrans" cxnId="{CEFE512A-3BD9-4A8F-BEA7-01607297F92A}">
      <dgm:prSet/>
      <dgm:spPr/>
      <dgm:t>
        <a:bodyPr/>
        <a:lstStyle/>
        <a:p>
          <a:endParaRPr lang="ru-RU"/>
        </a:p>
      </dgm:t>
    </dgm:pt>
    <dgm:pt modelId="{05DCB21C-0598-4AA3-97C0-89C7DE614F65}" type="pres">
      <dgm:prSet presAssocID="{BEA2A0D1-7032-4DDD-AF47-220DFE87B558}" presName="linearFlow" presStyleCnt="0">
        <dgm:presLayoutVars>
          <dgm:dir/>
          <dgm:animLvl val="lvl"/>
          <dgm:resizeHandles val="exact"/>
        </dgm:presLayoutVars>
      </dgm:prSet>
      <dgm:spPr/>
    </dgm:pt>
    <dgm:pt modelId="{2D08A245-FAE9-4AFC-A421-9D474605E4A8}" type="pres">
      <dgm:prSet presAssocID="{F2F599F9-B1FD-4D16-A33F-B0A6CE2B590D}" presName="composite" presStyleCnt="0"/>
      <dgm:spPr/>
    </dgm:pt>
    <dgm:pt modelId="{B53ECB48-6BDF-4425-AEEA-27EA967EB83B}" type="pres">
      <dgm:prSet presAssocID="{F2F599F9-B1FD-4D16-A33F-B0A6CE2B590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21CF188-518B-49D0-B3DB-5AC3CEF030C0}" type="pres">
      <dgm:prSet presAssocID="{F2F599F9-B1FD-4D16-A33F-B0A6CE2B590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B54A5-AA26-47D6-A8FD-FB0C81B0F7A2}" type="pres">
      <dgm:prSet presAssocID="{0F36DB26-EA30-4E3E-9A90-8F2CEC644875}" presName="sp" presStyleCnt="0"/>
      <dgm:spPr/>
    </dgm:pt>
    <dgm:pt modelId="{7304D3C4-D870-4439-ADFB-88427F79B997}" type="pres">
      <dgm:prSet presAssocID="{DF39E1C1-E9DC-4A2A-8543-3B91C9E47FCE}" presName="composite" presStyleCnt="0"/>
      <dgm:spPr/>
    </dgm:pt>
    <dgm:pt modelId="{36BA9920-B840-480A-99B4-927CEA100728}" type="pres">
      <dgm:prSet presAssocID="{DF39E1C1-E9DC-4A2A-8543-3B91C9E47FC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617E733-CD00-4D66-98A0-7F01448FBF70}" type="pres">
      <dgm:prSet presAssocID="{DF39E1C1-E9DC-4A2A-8543-3B91C9E47FCE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4471D-4755-4FB5-AEEA-DD1DC813B139}" type="pres">
      <dgm:prSet presAssocID="{3B2AE4D8-15B3-4CEA-BDD3-EBB61ADED244}" presName="sp" presStyleCnt="0"/>
      <dgm:spPr/>
    </dgm:pt>
    <dgm:pt modelId="{8673D2B9-C43F-41F6-B2AE-110BC3E79916}" type="pres">
      <dgm:prSet presAssocID="{ECD7E850-0D71-488C-A40A-8C02B9C27722}" presName="composite" presStyleCnt="0"/>
      <dgm:spPr/>
    </dgm:pt>
    <dgm:pt modelId="{FB730103-7EBC-48A9-A0DA-C8337FC4DBF9}" type="pres">
      <dgm:prSet presAssocID="{ECD7E850-0D71-488C-A40A-8C02B9C2772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149FD3E-1A73-4238-83BA-27D43F5D9231}" type="pres">
      <dgm:prSet presAssocID="{ECD7E850-0D71-488C-A40A-8C02B9C2772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0F81B-2D6D-4B9C-AE74-10933AECDB16}" type="pres">
      <dgm:prSet presAssocID="{C68B2907-217B-4DE9-B311-F26A21170D8F}" presName="sp" presStyleCnt="0"/>
      <dgm:spPr/>
    </dgm:pt>
    <dgm:pt modelId="{32216DF3-B381-417E-9BDB-7665349413A0}" type="pres">
      <dgm:prSet presAssocID="{A57A085E-46A8-45C1-A4B7-0C1A7ECEE72F}" presName="composite" presStyleCnt="0"/>
      <dgm:spPr/>
    </dgm:pt>
    <dgm:pt modelId="{2BAF074F-9002-4FBB-A7E2-DEEA95BF594D}" type="pres">
      <dgm:prSet presAssocID="{A57A085E-46A8-45C1-A4B7-0C1A7ECEE72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EF4988C-B3BF-4983-835A-FF9CF8514687}" type="pres">
      <dgm:prSet presAssocID="{A57A085E-46A8-45C1-A4B7-0C1A7ECEE72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F7F161C2-C927-4F59-A424-CD5F0E7EF5B3}" type="presOf" srcId="{A0245C82-0D49-4374-A407-5415601DDDDA}" destId="{4617E733-CD00-4D66-98A0-7F01448FBF70}" srcOrd="0" destOrd="0" presId="urn:microsoft.com/office/officeart/2005/8/layout/chevron2"/>
    <dgm:cxn modelId="{26B04332-B126-4A1B-85C1-7CF9DF1D9F6E}" srcId="{ECD7E850-0D71-488C-A40A-8C02B9C27722}" destId="{51E53237-C132-4450-8ECD-476996D8D2D8}" srcOrd="0" destOrd="0" parTransId="{0EBB3086-1E7F-4018-8B86-BAF91A1209FA}" sibTransId="{81B121C6-D7F5-43B2-B77E-3D552CC46E25}"/>
    <dgm:cxn modelId="{63AA3B9F-2A17-4B88-951B-A6606248FFD3}" srcId="{BEA2A0D1-7032-4DDD-AF47-220DFE87B558}" destId="{F2F599F9-B1FD-4D16-A33F-B0A6CE2B590D}" srcOrd="0" destOrd="0" parTransId="{370E57E6-1724-4154-BD7D-F4D6B61A234A}" sibTransId="{0F36DB26-EA30-4E3E-9A90-8F2CEC644875}"/>
    <dgm:cxn modelId="{F01112ED-CA40-4E59-8BBC-EA6802F693DE}" srcId="{BEA2A0D1-7032-4DDD-AF47-220DFE87B558}" destId="{A57A085E-46A8-45C1-A4B7-0C1A7ECEE72F}" srcOrd="3" destOrd="0" parTransId="{D6AB758F-1E3B-4B42-BDB5-134A36F6CD8E}" sibTransId="{9E53A409-CD21-4953-BD4B-C10560105535}"/>
    <dgm:cxn modelId="{26DE471B-9606-4C34-BAF8-0FC44AF78D07}" srcId="{BEA2A0D1-7032-4DDD-AF47-220DFE87B558}" destId="{ECD7E850-0D71-488C-A40A-8C02B9C27722}" srcOrd="2" destOrd="0" parTransId="{101848D8-189F-4616-9217-B16BC57A4D54}" sibTransId="{C68B2907-217B-4DE9-B311-F26A21170D8F}"/>
    <dgm:cxn modelId="{A53E3D11-CFA8-4375-9CDE-709858F031B1}" type="presOf" srcId="{F4D7EC54-5A7D-4267-A282-92F507A9A904}" destId="{021CF188-518B-49D0-B3DB-5AC3CEF030C0}" srcOrd="0" destOrd="0" presId="urn:microsoft.com/office/officeart/2005/8/layout/chevron2"/>
    <dgm:cxn modelId="{207ACEA2-8E3D-4DCB-848F-2F3444E7B0BA}" type="presOf" srcId="{2D90295A-D717-471B-A978-629816DF7662}" destId="{0EF4988C-B3BF-4983-835A-FF9CF8514687}" srcOrd="0" destOrd="0" presId="urn:microsoft.com/office/officeart/2005/8/layout/chevron2"/>
    <dgm:cxn modelId="{2CC16DBA-3636-4CD7-B66D-7881D3CBE422}" type="presOf" srcId="{F2F599F9-B1FD-4D16-A33F-B0A6CE2B590D}" destId="{B53ECB48-6BDF-4425-AEEA-27EA967EB83B}" srcOrd="0" destOrd="0" presId="urn:microsoft.com/office/officeart/2005/8/layout/chevron2"/>
    <dgm:cxn modelId="{CEFE512A-3BD9-4A8F-BEA7-01607297F92A}" srcId="{A57A085E-46A8-45C1-A4B7-0C1A7ECEE72F}" destId="{2D90295A-D717-471B-A978-629816DF7662}" srcOrd="0" destOrd="0" parTransId="{9A00E759-3078-42F7-B1F5-28319AE752FA}" sibTransId="{CC959676-0F8B-455D-B8ED-74EC2E590647}"/>
    <dgm:cxn modelId="{165F5F54-CCC6-4E18-9169-256F2DB71D3B}" type="presOf" srcId="{ECD7E850-0D71-488C-A40A-8C02B9C27722}" destId="{FB730103-7EBC-48A9-A0DA-C8337FC4DBF9}" srcOrd="0" destOrd="0" presId="urn:microsoft.com/office/officeart/2005/8/layout/chevron2"/>
    <dgm:cxn modelId="{E8468B98-DC13-4D18-9EDD-C0EFDBBE5952}" type="presOf" srcId="{A57A085E-46A8-45C1-A4B7-0C1A7ECEE72F}" destId="{2BAF074F-9002-4FBB-A7E2-DEEA95BF594D}" srcOrd="0" destOrd="0" presId="urn:microsoft.com/office/officeart/2005/8/layout/chevron2"/>
    <dgm:cxn modelId="{31EB517E-5A60-440E-ADCE-6F311EB08880}" srcId="{F2F599F9-B1FD-4D16-A33F-B0A6CE2B590D}" destId="{F4D7EC54-5A7D-4267-A282-92F507A9A904}" srcOrd="0" destOrd="0" parTransId="{0C97500D-13DB-4F98-AC70-82A494755412}" sibTransId="{7D58ED5E-2F05-4CE8-A98F-AE837CF4F4C0}"/>
    <dgm:cxn modelId="{2B3E7CCD-C9EA-45E4-B205-9C74DB67D147}" type="presOf" srcId="{DF39E1C1-E9DC-4A2A-8543-3B91C9E47FCE}" destId="{36BA9920-B840-480A-99B4-927CEA100728}" srcOrd="0" destOrd="0" presId="urn:microsoft.com/office/officeart/2005/8/layout/chevron2"/>
    <dgm:cxn modelId="{0F76DB83-9526-4B6D-B818-DE33B3B0944F}" type="presOf" srcId="{BEA2A0D1-7032-4DDD-AF47-220DFE87B558}" destId="{05DCB21C-0598-4AA3-97C0-89C7DE614F65}" srcOrd="0" destOrd="0" presId="urn:microsoft.com/office/officeart/2005/8/layout/chevron2"/>
    <dgm:cxn modelId="{5713397C-9481-4D62-A9CB-AA6B5BE3E9B2}" srcId="{DF39E1C1-E9DC-4A2A-8543-3B91C9E47FCE}" destId="{A0245C82-0D49-4374-A407-5415601DDDDA}" srcOrd="0" destOrd="0" parTransId="{26F28C40-083A-4D4A-8176-BBF905EB6D5A}" sibTransId="{016435DB-1518-4788-9EDA-82AA91BB11A8}"/>
    <dgm:cxn modelId="{FB8344F9-E0E6-4E50-BDC2-0A3DE6229FCB}" srcId="{BEA2A0D1-7032-4DDD-AF47-220DFE87B558}" destId="{DF39E1C1-E9DC-4A2A-8543-3B91C9E47FCE}" srcOrd="1" destOrd="0" parTransId="{0EFAFD3D-57F9-4378-BDD1-C0A7C5E46040}" sibTransId="{3B2AE4D8-15B3-4CEA-BDD3-EBB61ADED244}"/>
    <dgm:cxn modelId="{AE56BE4A-7BF2-4A1D-81FD-9D7E8FC490FD}" type="presOf" srcId="{51E53237-C132-4450-8ECD-476996D8D2D8}" destId="{4149FD3E-1A73-4238-83BA-27D43F5D9231}" srcOrd="0" destOrd="0" presId="urn:microsoft.com/office/officeart/2005/8/layout/chevron2"/>
    <dgm:cxn modelId="{8534567F-725A-43E8-965F-6E94B2AF295E}" type="presParOf" srcId="{05DCB21C-0598-4AA3-97C0-89C7DE614F65}" destId="{2D08A245-FAE9-4AFC-A421-9D474605E4A8}" srcOrd="0" destOrd="0" presId="urn:microsoft.com/office/officeart/2005/8/layout/chevron2"/>
    <dgm:cxn modelId="{016E819A-0B04-4DA6-9669-96D5BAB8CF06}" type="presParOf" srcId="{2D08A245-FAE9-4AFC-A421-9D474605E4A8}" destId="{B53ECB48-6BDF-4425-AEEA-27EA967EB83B}" srcOrd="0" destOrd="0" presId="urn:microsoft.com/office/officeart/2005/8/layout/chevron2"/>
    <dgm:cxn modelId="{3DE96C5D-2A38-4F6D-8091-637BBB12B8F7}" type="presParOf" srcId="{2D08A245-FAE9-4AFC-A421-9D474605E4A8}" destId="{021CF188-518B-49D0-B3DB-5AC3CEF030C0}" srcOrd="1" destOrd="0" presId="urn:microsoft.com/office/officeart/2005/8/layout/chevron2"/>
    <dgm:cxn modelId="{9A166DBC-8D08-45A5-8FFA-DA147E8EBC52}" type="presParOf" srcId="{05DCB21C-0598-4AA3-97C0-89C7DE614F65}" destId="{6CBB54A5-AA26-47D6-A8FD-FB0C81B0F7A2}" srcOrd="1" destOrd="0" presId="urn:microsoft.com/office/officeart/2005/8/layout/chevron2"/>
    <dgm:cxn modelId="{A7A251AA-D271-4414-9535-F501CD34DF68}" type="presParOf" srcId="{05DCB21C-0598-4AA3-97C0-89C7DE614F65}" destId="{7304D3C4-D870-4439-ADFB-88427F79B997}" srcOrd="2" destOrd="0" presId="urn:microsoft.com/office/officeart/2005/8/layout/chevron2"/>
    <dgm:cxn modelId="{0710ED58-A3F5-411E-AAEF-30D65A308C85}" type="presParOf" srcId="{7304D3C4-D870-4439-ADFB-88427F79B997}" destId="{36BA9920-B840-480A-99B4-927CEA100728}" srcOrd="0" destOrd="0" presId="urn:microsoft.com/office/officeart/2005/8/layout/chevron2"/>
    <dgm:cxn modelId="{39A7F6BC-E8BA-4AE1-815A-D7168140B2FE}" type="presParOf" srcId="{7304D3C4-D870-4439-ADFB-88427F79B997}" destId="{4617E733-CD00-4D66-98A0-7F01448FBF70}" srcOrd="1" destOrd="0" presId="urn:microsoft.com/office/officeart/2005/8/layout/chevron2"/>
    <dgm:cxn modelId="{9DD03879-5501-414B-9FBA-268D2FDBEAA2}" type="presParOf" srcId="{05DCB21C-0598-4AA3-97C0-89C7DE614F65}" destId="{BF94471D-4755-4FB5-AEEA-DD1DC813B139}" srcOrd="3" destOrd="0" presId="urn:microsoft.com/office/officeart/2005/8/layout/chevron2"/>
    <dgm:cxn modelId="{2DBD1A6C-62C7-454D-9681-B2EDD7331054}" type="presParOf" srcId="{05DCB21C-0598-4AA3-97C0-89C7DE614F65}" destId="{8673D2B9-C43F-41F6-B2AE-110BC3E79916}" srcOrd="4" destOrd="0" presId="urn:microsoft.com/office/officeart/2005/8/layout/chevron2"/>
    <dgm:cxn modelId="{413870C3-5278-4BEA-8982-16BF6A8C99B1}" type="presParOf" srcId="{8673D2B9-C43F-41F6-B2AE-110BC3E79916}" destId="{FB730103-7EBC-48A9-A0DA-C8337FC4DBF9}" srcOrd="0" destOrd="0" presId="urn:microsoft.com/office/officeart/2005/8/layout/chevron2"/>
    <dgm:cxn modelId="{43408684-09FD-4E11-B97D-478D7FED63DD}" type="presParOf" srcId="{8673D2B9-C43F-41F6-B2AE-110BC3E79916}" destId="{4149FD3E-1A73-4238-83BA-27D43F5D9231}" srcOrd="1" destOrd="0" presId="urn:microsoft.com/office/officeart/2005/8/layout/chevron2"/>
    <dgm:cxn modelId="{DFEA6B27-F749-49DB-90AF-06FD5C102CE6}" type="presParOf" srcId="{05DCB21C-0598-4AA3-97C0-89C7DE614F65}" destId="{00E0F81B-2D6D-4B9C-AE74-10933AECDB16}" srcOrd="5" destOrd="0" presId="urn:microsoft.com/office/officeart/2005/8/layout/chevron2"/>
    <dgm:cxn modelId="{5AEE7765-3B36-46BF-9AC2-9C797A51D6F8}" type="presParOf" srcId="{05DCB21C-0598-4AA3-97C0-89C7DE614F65}" destId="{32216DF3-B381-417E-9BDB-7665349413A0}" srcOrd="6" destOrd="0" presId="urn:microsoft.com/office/officeart/2005/8/layout/chevron2"/>
    <dgm:cxn modelId="{2372DF0A-6305-4F63-833F-41FF2EFC1342}" type="presParOf" srcId="{32216DF3-B381-417E-9BDB-7665349413A0}" destId="{2BAF074F-9002-4FBB-A7E2-DEEA95BF594D}" srcOrd="0" destOrd="0" presId="urn:microsoft.com/office/officeart/2005/8/layout/chevron2"/>
    <dgm:cxn modelId="{C49E8C9A-C80A-4CE0-94B8-C56D0927CA30}" type="presParOf" srcId="{32216DF3-B381-417E-9BDB-7665349413A0}" destId="{0EF4988C-B3BF-4983-835A-FF9CF8514687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5722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86058"/>
            <a:ext cx="6043610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65CB-5ACC-4537-BCE9-5780C26F8075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0291-261E-4B12-A1F1-0FE0A0D71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C39F-5719-420C-B739-490EA389405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355B8-D40C-4BAD-AC8A-D11B7BDCE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47B86-5B31-44EE-95DC-66D269D11C0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0810-1917-4775-9D9C-2F6A7729A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DA573-B094-4626-BAAA-CCFB20C3550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62AC-92A5-4A16-A67E-CC35CF4DF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F5A8-AB97-4AEA-8017-B8309A16D3A6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E3920-0709-4E14-BE51-1F799A02C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021F-DD76-4625-9ABF-E640A81C1FC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DCF4-4400-4D18-86F6-F638AE11D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38C43-4E38-44B6-96D0-C634E5CCDEC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E1D1A-E2BD-444E-B54D-7930C3136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B3B5A-3A26-431E-B8B0-C842EC352F4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73416-C9A9-4DB6-9D0F-AAF438252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78E3-422B-43A8-BADD-B7166CF182E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7F5F-3F25-4410-BB80-D069C0219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FFDF1-DA32-4830-92D3-C40072F6FBE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01D6-E79B-4778-8369-4ACEE4D90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07492-9ED2-4830-AA2C-D0E9E882AB0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60C5-2176-4206-A6C7-151B35274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3" y="1785938"/>
            <a:ext cx="7500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55189-5AC6-425E-AE71-071E529CBA9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0E8ECC-6453-4B66-B948-A31D261A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428736"/>
            <a:ext cx="6572250" cy="12144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66"/>
                </a:solidFill>
              </a:rPr>
              <a:t>Ким бути?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3500437"/>
            <a:ext cx="6043612" cy="1000125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Проект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професійного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спрямування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учнів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 11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класу</a:t>
            </a:r>
            <a:endParaRPr lang="ru-RU" sz="24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F0"/>
                </a:solidFill>
              </a:rPr>
              <a:t>Мета проекту: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36" y="1785926"/>
            <a:ext cx="3857652" cy="202882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dirty="0"/>
              <a:t>	Сприяти </a:t>
            </a:r>
            <a:r>
              <a:rPr lang="uk-UA" dirty="0" smtClean="0"/>
              <a:t>професійному самовизначенню </a:t>
            </a:r>
            <a:r>
              <a:rPr lang="uk-UA" dirty="0"/>
              <a:t>учнів</a:t>
            </a:r>
            <a:endParaRPr lang="ru-RU" dirty="0"/>
          </a:p>
        </p:txBody>
      </p:sp>
      <p:pic>
        <p:nvPicPr>
          <p:cNvPr id="18436" name="Picture 4" descr="MC90043601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8664" y="714356"/>
            <a:ext cx="1165203" cy="1357322"/>
          </a:xfrm>
          <a:prstGeom prst="rect">
            <a:avLst/>
          </a:prstGeom>
          <a:noFill/>
        </p:spPr>
      </p:pic>
      <p:pic>
        <p:nvPicPr>
          <p:cNvPr id="18437" name="Picture 5" descr="MC90027869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428999"/>
            <a:ext cx="1000132" cy="983491"/>
          </a:xfrm>
          <a:prstGeom prst="rect">
            <a:avLst/>
          </a:prstGeom>
          <a:noFill/>
        </p:spPr>
      </p:pic>
      <p:pic>
        <p:nvPicPr>
          <p:cNvPr id="18438" name="Picture 6" descr="MC90043444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14356"/>
            <a:ext cx="828928" cy="1144585"/>
          </a:xfrm>
          <a:prstGeom prst="rect">
            <a:avLst/>
          </a:prstGeom>
          <a:noFill/>
        </p:spPr>
      </p:pic>
      <p:pic>
        <p:nvPicPr>
          <p:cNvPr id="18439" name="Picture 7" descr="j0301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214818"/>
            <a:ext cx="1266819" cy="1083140"/>
          </a:xfrm>
          <a:prstGeom prst="rect">
            <a:avLst/>
          </a:prstGeom>
          <a:noFill/>
        </p:spPr>
      </p:pic>
      <p:pic>
        <p:nvPicPr>
          <p:cNvPr id="18440" name="Picture 8" descr="MC900338086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143380"/>
            <a:ext cx="1023772" cy="1191074"/>
          </a:xfrm>
          <a:prstGeom prst="rect">
            <a:avLst/>
          </a:prstGeom>
          <a:noFill/>
        </p:spPr>
      </p:pic>
      <p:pic>
        <p:nvPicPr>
          <p:cNvPr id="18441" name="Picture 9" descr="MC900295458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4143380"/>
            <a:ext cx="843214" cy="1214422"/>
          </a:xfrm>
          <a:prstGeom prst="rect">
            <a:avLst/>
          </a:prstGeom>
          <a:noFill/>
        </p:spPr>
      </p:pic>
      <p:pic>
        <p:nvPicPr>
          <p:cNvPr id="18442" name="Picture 10" descr="MC900231678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143380"/>
            <a:ext cx="1349391" cy="1245740"/>
          </a:xfrm>
          <a:prstGeom prst="rect">
            <a:avLst/>
          </a:prstGeom>
          <a:noFill/>
        </p:spPr>
      </p:pic>
      <p:pic>
        <p:nvPicPr>
          <p:cNvPr id="18443" name="Picture 11" descr="MC900301264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714752"/>
            <a:ext cx="1224648" cy="1225549"/>
          </a:xfrm>
          <a:prstGeom prst="rect">
            <a:avLst/>
          </a:prstGeom>
          <a:noFill/>
        </p:spPr>
      </p:pic>
      <p:pic>
        <p:nvPicPr>
          <p:cNvPr id="18446" name="Picture 14" descr="MC900435975[1]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2214554"/>
            <a:ext cx="1192941" cy="1285884"/>
          </a:xfrm>
          <a:prstGeom prst="rect">
            <a:avLst/>
          </a:prstGeom>
          <a:noFill/>
        </p:spPr>
      </p:pic>
      <p:pic>
        <p:nvPicPr>
          <p:cNvPr id="18447" name="Picture 15" descr="MC900233033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00100" y="2143117"/>
            <a:ext cx="1000132" cy="1006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14356"/>
            <a:ext cx="609604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286676" cy="364331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</a:rPr>
              <a:t>Ознайомити учнів з професіями;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</a:rPr>
              <a:t>Формувати вміння враховувати особисті якості, здібності і нахили при виборі професії;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</a:rPr>
              <a:t>Формувати спрямованість на самопізнання і власну активність як основу професійного самовизначення</a:t>
            </a:r>
            <a:r>
              <a:rPr lang="uk-UA" sz="30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uk-UA" sz="30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2">
                    <a:lumMod val="10000"/>
                  </a:schemeClr>
                </a:solidFill>
              </a:rPr>
              <a:t>Завдання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327259" y="3219457"/>
            <a:ext cx="5184812" cy="719138"/>
          </a:xfrm>
          <a:prstGeom prst="roundRect">
            <a:avLst/>
          </a:prstGeom>
          <a:gradFill rotWithShape="0">
            <a:gsLst>
              <a:gs pos="0">
                <a:srgbClr val="FF9966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r>
              <a:rPr lang="uk-UA" dirty="0" smtClean="0"/>
              <a:t>    </a:t>
            </a:r>
            <a:r>
              <a:rPr lang="uk-UA" sz="2800" dirty="0" smtClean="0"/>
              <a:t>Презентація професії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Індивідуальна робота: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31910" y="3057532"/>
            <a:ext cx="1058862" cy="1000125"/>
            <a:chOff x="199" y="1610"/>
            <a:chExt cx="667" cy="630"/>
          </a:xfrm>
        </p:grpSpPr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>
              <a:off x="275" y="1620"/>
              <a:ext cx="515" cy="23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99" y="1610"/>
              <a:ext cx="668" cy="631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99" y="1610"/>
              <a:ext cx="668" cy="631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99" y="1610"/>
              <a:ext cx="668" cy="631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297097" y="1965332"/>
            <a:ext cx="3567113" cy="719138"/>
          </a:xfrm>
          <a:prstGeom prst="rect">
            <a:avLst/>
          </a:prstGeom>
          <a:gradFill rotWithShape="0">
            <a:gsLst>
              <a:gs pos="0">
                <a:srgbClr val="996633"/>
              </a:gs>
              <a:gs pos="100000">
                <a:srgbClr val="E98931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1477947" y="1833570"/>
            <a:ext cx="1042988" cy="935037"/>
            <a:chOff x="228" y="839"/>
            <a:chExt cx="657" cy="589"/>
          </a:xfrm>
        </p:grpSpPr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 noChangeArrowheads="1"/>
            </p:cNvSpPr>
            <p:nvPr/>
          </p:nvSpPr>
          <p:spPr bwMode="auto">
            <a:xfrm>
              <a:off x="303" y="848"/>
              <a:ext cx="508" cy="22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97097" y="1965332"/>
            <a:ext cx="5143536" cy="719138"/>
          </a:xfrm>
          <a:prstGeom prst="roundRect">
            <a:avLst/>
          </a:prstGeom>
          <a:gradFill rotWithShape="0">
            <a:gsLst>
              <a:gs pos="0">
                <a:srgbClr val="FFCC99"/>
              </a:gs>
              <a:gs pos="100000">
                <a:srgbClr val="FFFF99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r>
              <a:rPr lang="uk-UA" dirty="0" smtClean="0"/>
              <a:t>    </a:t>
            </a:r>
            <a:r>
              <a:rPr lang="uk-UA" sz="2800" dirty="0" smtClean="0"/>
              <a:t>Публікація</a:t>
            </a:r>
            <a:endParaRPr lang="uk-UA" sz="2800" dirty="0" smtClean="0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357422" y="4429132"/>
            <a:ext cx="5154649" cy="719138"/>
          </a:xfrm>
          <a:prstGeom prst="roundRect">
            <a:avLst/>
          </a:prstGeom>
          <a:gradFill rotWithShape="0">
            <a:gsLst>
              <a:gs pos="0">
                <a:srgbClr val="FFCC99"/>
              </a:gs>
              <a:gs pos="100000">
                <a:srgbClr val="FFFF66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anchor="ctr"/>
          <a:lstStyle/>
          <a:p>
            <a:r>
              <a:rPr lang="uk-UA" dirty="0" smtClean="0"/>
              <a:t>    </a:t>
            </a:r>
            <a:r>
              <a:rPr lang="uk-UA" sz="2800" dirty="0" smtClean="0"/>
              <a:t>Електронний </a:t>
            </a:r>
            <a:r>
              <a:rPr lang="uk-UA" sz="2800" dirty="0" smtClean="0"/>
              <a:t>журнал (</a:t>
            </a:r>
            <a:r>
              <a:rPr lang="uk-UA" sz="2800" dirty="0" err="1" smtClean="0"/>
              <a:t>Блог</a:t>
            </a:r>
            <a:r>
              <a:rPr lang="uk-UA" sz="2800" dirty="0" smtClean="0"/>
              <a:t>)</a:t>
            </a:r>
            <a:endParaRPr lang="ru-RU" dirty="0"/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1477947" y="1833570"/>
            <a:ext cx="1042988" cy="935037"/>
            <a:chOff x="228" y="839"/>
            <a:chExt cx="657" cy="589"/>
          </a:xfrm>
        </p:grpSpPr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1428728" y="4214818"/>
            <a:ext cx="1057275" cy="1000125"/>
            <a:chOff x="218" y="2363"/>
            <a:chExt cx="666" cy="630"/>
          </a:xfrm>
        </p:grpSpPr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218" y="2363"/>
              <a:ext cx="667" cy="631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 noChangeArrowheads="1"/>
            </p:cNvSpPr>
            <p:nvPr/>
          </p:nvSpPr>
          <p:spPr bwMode="auto">
            <a:xfrm>
              <a:off x="294" y="2373"/>
              <a:ext cx="515" cy="23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1477947" y="1833570"/>
            <a:ext cx="1042988" cy="935037"/>
            <a:chOff x="228" y="839"/>
            <a:chExt cx="657" cy="589"/>
          </a:xfrm>
        </p:grpSpPr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1477947" y="1833570"/>
            <a:ext cx="1042988" cy="935037"/>
            <a:chOff x="228" y="839"/>
            <a:chExt cx="657" cy="589"/>
          </a:xfrm>
        </p:grpSpPr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1477947" y="1833570"/>
            <a:ext cx="1042988" cy="935037"/>
            <a:chOff x="228" y="839"/>
            <a:chExt cx="657" cy="589"/>
          </a:xfrm>
        </p:grpSpPr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Freeform 44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" name="Group 51"/>
          <p:cNvGrpSpPr>
            <a:grpSpLocks/>
          </p:cNvGrpSpPr>
          <p:nvPr/>
        </p:nvGrpSpPr>
        <p:grpSpPr bwMode="auto">
          <a:xfrm>
            <a:off x="1477947" y="1833570"/>
            <a:ext cx="1042988" cy="935037"/>
            <a:chOff x="228" y="839"/>
            <a:chExt cx="657" cy="589"/>
          </a:xfrm>
        </p:grpSpPr>
        <p:sp>
          <p:nvSpPr>
            <p:cNvPr id="54" name="Oval 52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5" name="Freeform 53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6" name="Group 54"/>
          <p:cNvGrpSpPr>
            <a:grpSpLocks/>
          </p:cNvGrpSpPr>
          <p:nvPr/>
        </p:nvGrpSpPr>
        <p:grpSpPr bwMode="auto">
          <a:xfrm>
            <a:off x="1477947" y="1833570"/>
            <a:ext cx="1042988" cy="935037"/>
            <a:chOff x="228" y="839"/>
            <a:chExt cx="657" cy="589"/>
          </a:xfrm>
        </p:grpSpPr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228" y="839"/>
              <a:ext cx="658" cy="590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633B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Freeform 56"/>
            <p:cNvSpPr>
              <a:spLocks noChangeArrowheads="1"/>
            </p:cNvSpPr>
            <p:nvPr/>
          </p:nvSpPr>
          <p:spPr bwMode="auto">
            <a:xfrm>
              <a:off x="303" y="849"/>
              <a:ext cx="508" cy="223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" name="Freeform 59"/>
          <p:cNvSpPr>
            <a:spLocks noChangeArrowheads="1"/>
          </p:cNvSpPr>
          <p:nvPr/>
        </p:nvSpPr>
        <p:spPr bwMode="auto">
          <a:xfrm>
            <a:off x="1486016" y="3148021"/>
            <a:ext cx="758579" cy="354013"/>
          </a:xfrm>
          <a:custGeom>
            <a:avLst/>
            <a:gdLst/>
            <a:ahLst/>
            <a:cxnLst>
              <a:cxn ang="0">
                <a:pos x="1301" y="401"/>
              </a:cxn>
              <a:cxn ang="0">
                <a:pos x="1317" y="442"/>
              </a:cxn>
              <a:cxn ang="0">
                <a:pos x="1321" y="481"/>
              </a:cxn>
              <a:cxn ang="0">
                <a:pos x="1315" y="516"/>
              </a:cxn>
              <a:cxn ang="0">
                <a:pos x="1298" y="550"/>
              </a:cxn>
              <a:cxn ang="0">
                <a:pos x="1272" y="579"/>
              </a:cxn>
              <a:cxn ang="0">
                <a:pos x="1239" y="604"/>
              </a:cxn>
              <a:cxn ang="0">
                <a:pos x="1196" y="628"/>
              </a:cxn>
              <a:cxn ang="0">
                <a:pos x="1147" y="649"/>
              </a:cxn>
              <a:cxn ang="0">
                <a:pos x="1092" y="667"/>
              </a:cxn>
              <a:cxn ang="0">
                <a:pos x="1031" y="683"/>
              </a:cxn>
              <a:cxn ang="0">
                <a:pos x="967" y="694"/>
              </a:cxn>
              <a:cxn ang="0">
                <a:pos x="896" y="704"/>
              </a:cxn>
              <a:cxn ang="0">
                <a:pos x="824" y="710"/>
              </a:cxn>
              <a:cxn ang="0">
                <a:pos x="795" y="712"/>
              </a:cxn>
              <a:cxn ang="0">
                <a:pos x="476" y="712"/>
              </a:cxn>
              <a:cxn ang="0">
                <a:pos x="472" y="712"/>
              </a:cxn>
              <a:cxn ang="0">
                <a:pos x="409" y="708"/>
              </a:cxn>
              <a:cxn ang="0">
                <a:pos x="348" y="704"/>
              </a:cxn>
              <a:cxn ang="0">
                <a:pos x="290" y="696"/>
              </a:cxn>
              <a:cxn ang="0">
                <a:pos x="235" y="689"/>
              </a:cxn>
              <a:cxn ang="0">
                <a:pos x="186" y="677"/>
              </a:cxn>
              <a:cxn ang="0">
                <a:pos x="141" y="663"/>
              </a:cxn>
              <a:cxn ang="0">
                <a:pos x="102" y="648"/>
              </a:cxn>
              <a:cxn ang="0">
                <a:pos x="67" y="630"/>
              </a:cxn>
              <a:cxn ang="0">
                <a:pos x="39" y="608"/>
              </a:cxn>
              <a:cxn ang="0">
                <a:pos x="18" y="583"/>
              </a:cxn>
              <a:cxn ang="0">
                <a:pos x="6" y="554"/>
              </a:cxn>
              <a:cxn ang="0">
                <a:pos x="0" y="524"/>
              </a:cxn>
              <a:cxn ang="0">
                <a:pos x="0" y="520"/>
              </a:cxn>
              <a:cxn ang="0">
                <a:pos x="4" y="487"/>
              </a:cxn>
              <a:cxn ang="0">
                <a:pos x="16" y="446"/>
              </a:cxn>
              <a:cxn ang="0">
                <a:pos x="51" y="370"/>
              </a:cxn>
              <a:cxn ang="0">
                <a:pos x="94" y="299"/>
              </a:cxn>
              <a:cxn ang="0">
                <a:pos x="147" y="235"/>
              </a:cxn>
              <a:cxn ang="0">
                <a:pos x="204" y="176"/>
              </a:cxn>
              <a:cxn ang="0">
                <a:pos x="270" y="125"/>
              </a:cxn>
              <a:cxn ang="0">
                <a:pos x="341" y="82"/>
              </a:cxn>
              <a:cxn ang="0">
                <a:pos x="415" y="47"/>
              </a:cxn>
              <a:cxn ang="0">
                <a:pos x="497" y="21"/>
              </a:cxn>
              <a:cxn ang="0">
                <a:pos x="581" y="6"/>
              </a:cxn>
              <a:cxn ang="0">
                <a:pos x="667" y="0"/>
              </a:cxn>
              <a:cxn ang="0">
                <a:pos x="667" y="0"/>
              </a:cxn>
              <a:cxn ang="0">
                <a:pos x="759" y="6"/>
              </a:cxn>
              <a:cxn ang="0">
                <a:pos x="847" y="23"/>
              </a:cxn>
              <a:cxn ang="0">
                <a:pos x="932" y="53"/>
              </a:cxn>
              <a:cxn ang="0">
                <a:pos x="1010" y="90"/>
              </a:cxn>
              <a:cxn ang="0">
                <a:pos x="1082" y="137"/>
              </a:cxn>
              <a:cxn ang="0">
                <a:pos x="1149" y="194"/>
              </a:cxn>
              <a:cxn ang="0">
                <a:pos x="1208" y="256"/>
              </a:cxn>
              <a:cxn ang="0">
                <a:pos x="1258" y="325"/>
              </a:cxn>
              <a:cxn ang="0">
                <a:pos x="1301" y="401"/>
              </a:cxn>
              <a:cxn ang="0">
                <a:pos x="1301" y="401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500937" cy="1000124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Робота в групах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500174"/>
          <a:ext cx="7929618" cy="392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500937" cy="857268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У </a:t>
            </a:r>
            <a:r>
              <a:rPr lang="uk-UA" dirty="0" smtClean="0">
                <a:solidFill>
                  <a:srgbClr val="002060"/>
                </a:solidFill>
              </a:rPr>
              <a:t>проекті </a:t>
            </a:r>
            <a:r>
              <a:rPr lang="uk-UA" dirty="0" smtClean="0">
                <a:solidFill>
                  <a:srgbClr val="002060"/>
                </a:solidFill>
              </a:rPr>
              <a:t>оцінюється: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8" name="Схема 47"/>
          <p:cNvGraphicFramePr/>
          <p:nvPr/>
        </p:nvGraphicFramePr>
        <p:xfrm>
          <a:off x="1071538" y="1571612"/>
          <a:ext cx="707236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500990" cy="1071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/>
              <a:t>Джерела</a:t>
            </a:r>
            <a:r>
              <a:rPr lang="ru-RU" sz="3600" dirty="0" smtClean="0"/>
              <a:t> </a:t>
            </a:r>
            <a:r>
              <a:rPr lang="ru-RU" sz="3600" dirty="0" err="1" smtClean="0"/>
              <a:t>інформації</a:t>
            </a:r>
            <a:endParaRPr lang="ru-RU" sz="3600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142976" y="2285992"/>
            <a:ext cx="6929462" cy="2071702"/>
          </a:xfrm>
        </p:spPr>
        <p:txBody>
          <a:bodyPr/>
          <a:lstStyle/>
          <a:p>
            <a:pPr eaLnBrk="1" hangingPunct="1">
              <a:buBlip>
                <a:blip r:embed="rId2"/>
              </a:buBlip>
            </a:pPr>
            <a:r>
              <a:rPr lang="uk-UA" sz="2400" dirty="0" err="1" smtClean="0">
                <a:latin typeface="Arial" charset="0"/>
                <a:cs typeface="Arial" charset="0"/>
              </a:rPr>
              <a:t>Інтернет-ресурси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endParaRPr lang="uk-UA" sz="2400" dirty="0" smtClean="0">
              <a:latin typeface="Arial" charset="0"/>
              <a:cs typeface="Arial" charset="0"/>
            </a:endParaRPr>
          </a:p>
          <a:p>
            <a:pPr eaLnBrk="1" hangingPunct="1">
              <a:buBlip>
                <a:blip r:embed="rId2"/>
              </a:buBlip>
            </a:pPr>
            <a:r>
              <a:rPr lang="uk-UA" sz="2400" dirty="0" smtClean="0">
                <a:latin typeface="Arial" charset="0"/>
                <a:cs typeface="Arial" charset="0"/>
              </a:rPr>
              <a:t>Матеріали центру зайнятості</a:t>
            </a: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endParaRPr lang="ru-RU" sz="2400" dirty="0" smtClean="0">
              <a:latin typeface="Arial" charset="0"/>
              <a:cs typeface="Arial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3643306" y="4714884"/>
            <a:ext cx="4643444" cy="7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Автор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даного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 шаблона: Ермолаева Ирина Алексеевна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2000240"/>
            <a:ext cx="67151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</a:t>
            </a:r>
            <a:r>
              <a:rPr lang="ru-RU" sz="8000" b="1" cap="none" spc="50" dirty="0" err="1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роботи</a:t>
            </a:r>
            <a:r>
              <a:rPr lang="ru-RU" sz="8000" b="1" cap="none" spc="50" dirty="0" smtClean="0">
                <a:ln w="11430"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  <a:endParaRPr lang="ru-RU" sz="8000" b="1" cap="none" spc="50" dirty="0">
              <a:ln w="11430"/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D:\Риунки_общие\Рухомі картинки\Animasia\ape_with_laptop_sm_w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642918"/>
            <a:ext cx="1143008" cy="1143008"/>
          </a:xfrm>
          <a:prstGeom prst="rect">
            <a:avLst/>
          </a:prstGeom>
          <a:noFill/>
        </p:spPr>
      </p:pic>
      <p:pic>
        <p:nvPicPr>
          <p:cNvPr id="1028" name="Picture 4" descr="D:\Риунки_общие\Рухомі картинки\ПК\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85794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КОМП">
  <a:themeElements>
    <a:clrScheme name="Стандартная">
      <a:dk1>
        <a:sysClr val="windowText" lastClr="4B4B4B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КОМП</Template>
  <TotalTime>96</TotalTime>
  <Words>127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КОМП</vt:lpstr>
      <vt:lpstr>Ким бути?</vt:lpstr>
      <vt:lpstr>Мета проекту:</vt:lpstr>
      <vt:lpstr>Слайд 3</vt:lpstr>
      <vt:lpstr>Завдання</vt:lpstr>
      <vt:lpstr>Індивідуальна робота:</vt:lpstr>
      <vt:lpstr>Робота в групах</vt:lpstr>
      <vt:lpstr>У проекті оцінюється:</vt:lpstr>
      <vt:lpstr>Джерела інформації</vt:lpstr>
      <vt:lpstr>Слайд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DNA7 X86</cp:lastModifiedBy>
  <cp:revision>15</cp:revision>
  <dcterms:created xsi:type="dcterms:W3CDTF">2011-07-13T14:13:24Z</dcterms:created>
  <dcterms:modified xsi:type="dcterms:W3CDTF">2012-03-29T21:11:12Z</dcterms:modified>
</cp:coreProperties>
</file>