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3300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7;&#1088;&#1086;&#1092;&#1077;&#1089;&#1110;&#1111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1">
            <a:lumMod val="60000"/>
            <a:lumOff val="40000"/>
          </a:schemeClr>
        </a:solidFill>
      </c:spPr>
    </c:sideWall>
    <c:backWall>
      <c:thickness val="0"/>
      <c:spPr>
        <a:solidFill>
          <a:schemeClr val="accent1">
            <a:lumMod val="60000"/>
            <a:lumOff val="4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FE63-4D28-AC47-DDA607D01B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E63-4D28-AC47-DDA607D01B4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FE63-4D28-AC47-DDA607D01B4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E63-4D28-AC47-DDA607D01B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FE63-4D28-AC47-DDA607D01B42}"/>
              </c:ext>
            </c:extLst>
          </c:dPt>
          <c:cat>
            <c:strRef>
              <c:f>Аркуш2!$A$2:$A$6</c:f>
              <c:strCache>
                <c:ptCount val="5"/>
                <c:pt idx="0">
                  <c:v>людина людина</c:v>
                </c:pt>
                <c:pt idx="1">
                  <c:v>людина техніка</c:v>
                </c:pt>
                <c:pt idx="2">
                  <c:v>людина природа</c:v>
                </c:pt>
                <c:pt idx="3">
                  <c:v>людина худ. образ</c:v>
                </c:pt>
                <c:pt idx="4">
                  <c:v>людина знакова </c:v>
                </c:pt>
              </c:strCache>
            </c:strRef>
          </c:cat>
          <c:val>
            <c:numRef>
              <c:f>Аркуш2!$B$2:$B$6</c:f>
              <c:numCache>
                <c:formatCode>General</c:formatCode>
                <c:ptCount val="5"/>
                <c:pt idx="0">
                  <c:v>19</c:v>
                </c:pt>
                <c:pt idx="1">
                  <c:v>13</c:v>
                </c:pt>
                <c:pt idx="2">
                  <c:v>1</c:v>
                </c:pt>
                <c:pt idx="3">
                  <c:v>20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63-4D28-AC47-DDA607D01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040064"/>
        <c:axId val="142050048"/>
        <c:axId val="0"/>
      </c:bar3DChart>
      <c:catAx>
        <c:axId val="14204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050048"/>
        <c:crosses val="autoZero"/>
        <c:auto val="1"/>
        <c:lblAlgn val="ctr"/>
        <c:lblOffset val="100"/>
        <c:noMultiLvlLbl val="0"/>
      </c:catAx>
      <c:valAx>
        <c:axId val="14205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chemeClr val="accent6">
              <a:lumMod val="75000"/>
            </a:schemeClr>
          </a:solidFill>
        </c:spPr>
        <c:crossAx val="142040064"/>
        <c:crosses val="autoZero"/>
        <c:crossBetween val="between"/>
      </c:valAx>
      <c:spPr>
        <a:solidFill>
          <a:schemeClr val="accent4"/>
        </a:solidFill>
      </c:spPr>
    </c:plotArea>
    <c:legend>
      <c:legendPos val="r"/>
      <c:layout/>
      <c:overlay val="0"/>
      <c:spPr>
        <a:solidFill>
          <a:schemeClr val="bg1">
            <a:lumMod val="75000"/>
          </a:schemeClr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5A723-B7D3-4842-A568-7CF6F4836021}" type="doc">
      <dgm:prSet loTypeId="urn:microsoft.com/office/officeart/2005/8/layout/chart3" loCatId="cycle" qsTypeId="urn:microsoft.com/office/officeart/2005/8/quickstyle/simple5" qsCatId="simple" csTypeId="urn:microsoft.com/office/officeart/2005/8/colors/colorful1#1" csCatId="colorful" phldr="1"/>
      <dgm:spPr/>
    </dgm:pt>
    <dgm:pt modelId="{2C624C3C-B754-470B-A393-90E217BC0A26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rgbClr val="FFFF00"/>
              </a:solidFill>
            </a:rPr>
            <a:t>Людина-</a:t>
          </a:r>
          <a:r>
            <a:rPr lang="uk-UA" sz="2000" dirty="0" smtClean="0">
              <a:solidFill>
                <a:srgbClr val="FFFF00"/>
              </a:solidFill>
            </a:rPr>
            <a:t> знакова система</a:t>
          </a:r>
          <a:endParaRPr lang="ru-RU" sz="2000" dirty="0">
            <a:solidFill>
              <a:srgbClr val="FFFF00"/>
            </a:solidFill>
          </a:endParaRPr>
        </a:p>
      </dgm:t>
    </dgm:pt>
    <dgm:pt modelId="{FF4BCBE2-DAC7-480D-88B0-C92681F4597B}" type="parTrans" cxnId="{24D4BEA2-C9F3-4884-9A81-C02C82DBF249}">
      <dgm:prSet/>
      <dgm:spPr/>
      <dgm:t>
        <a:bodyPr/>
        <a:lstStyle/>
        <a:p>
          <a:endParaRPr lang="ru-RU"/>
        </a:p>
      </dgm:t>
    </dgm:pt>
    <dgm:pt modelId="{3DD7DA61-9427-4380-A1C2-9307FA284293}" type="sibTrans" cxnId="{24D4BEA2-C9F3-4884-9A81-C02C82DBF249}">
      <dgm:prSet/>
      <dgm:spPr/>
      <dgm:t>
        <a:bodyPr/>
        <a:lstStyle/>
        <a:p>
          <a:endParaRPr lang="ru-RU"/>
        </a:p>
      </dgm:t>
    </dgm:pt>
    <dgm:pt modelId="{56ABD68C-2ABA-429A-8945-7E0B0E7C7724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Людина - техніка</a:t>
          </a:r>
          <a:endParaRPr lang="ru-RU" sz="2000" dirty="0">
            <a:solidFill>
              <a:schemeClr val="tx1"/>
            </a:solidFill>
          </a:endParaRPr>
        </a:p>
      </dgm:t>
    </dgm:pt>
    <dgm:pt modelId="{89FDA3BE-0D75-4670-916A-9BD666774E8A}" type="parTrans" cxnId="{F13A04F3-CB6D-4FEF-B563-A94F840B58AA}">
      <dgm:prSet/>
      <dgm:spPr/>
      <dgm:t>
        <a:bodyPr/>
        <a:lstStyle/>
        <a:p>
          <a:endParaRPr lang="ru-RU"/>
        </a:p>
      </dgm:t>
    </dgm:pt>
    <dgm:pt modelId="{192247BC-A2DA-476C-971F-2F0C60C497BA}" type="sibTrans" cxnId="{F13A04F3-CB6D-4FEF-B563-A94F840B58AA}">
      <dgm:prSet/>
      <dgm:spPr/>
      <dgm:t>
        <a:bodyPr/>
        <a:lstStyle/>
        <a:p>
          <a:endParaRPr lang="ru-RU"/>
        </a:p>
      </dgm:t>
    </dgm:pt>
    <dgm:pt modelId="{24669A4E-7330-4E82-B0AF-FF42943C0029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Людина – природа</a:t>
          </a:r>
          <a:endParaRPr lang="ru-RU" sz="2000" dirty="0">
            <a:solidFill>
              <a:srgbClr val="002060"/>
            </a:solidFill>
          </a:endParaRPr>
        </a:p>
      </dgm:t>
    </dgm:pt>
    <dgm:pt modelId="{61798DC9-F7F2-4F77-9374-A45382AF15C6}" type="parTrans" cxnId="{D500DBE3-F11C-4D1C-9F95-63F9BC4A5D23}">
      <dgm:prSet/>
      <dgm:spPr/>
      <dgm:t>
        <a:bodyPr/>
        <a:lstStyle/>
        <a:p>
          <a:endParaRPr lang="ru-RU"/>
        </a:p>
      </dgm:t>
    </dgm:pt>
    <dgm:pt modelId="{B67E1643-51CA-48AB-A57A-91810AF2EBA7}" type="sibTrans" cxnId="{D500DBE3-F11C-4D1C-9F95-63F9BC4A5D23}">
      <dgm:prSet/>
      <dgm:spPr/>
      <dgm:t>
        <a:bodyPr/>
        <a:lstStyle/>
        <a:p>
          <a:endParaRPr lang="ru-RU"/>
        </a:p>
      </dgm:t>
    </dgm:pt>
    <dgm:pt modelId="{C1180451-7A87-41A4-B9D8-14914C1B0E2A}">
      <dgm:prSet custT="1"/>
      <dgm:spPr/>
      <dgm:t>
        <a:bodyPr/>
        <a:lstStyle/>
        <a:p>
          <a:r>
            <a:rPr lang="uk-UA" sz="2000" smtClean="0">
              <a:solidFill>
                <a:srgbClr val="FF0000"/>
              </a:solidFill>
            </a:rPr>
            <a:t>Людина </a:t>
          </a:r>
          <a:r>
            <a:rPr lang="uk-UA" sz="2000" dirty="0" smtClean="0">
              <a:solidFill>
                <a:srgbClr val="FF0000"/>
              </a:solidFill>
            </a:rPr>
            <a:t>– художній образ</a:t>
          </a:r>
          <a:endParaRPr lang="ru-RU" sz="2000" dirty="0">
            <a:solidFill>
              <a:srgbClr val="FF0000"/>
            </a:solidFill>
          </a:endParaRPr>
        </a:p>
      </dgm:t>
    </dgm:pt>
    <dgm:pt modelId="{08555C63-3ADB-4929-B9B0-1E4FA919DBDB}" type="parTrans" cxnId="{1D0096BE-3EC0-4D66-9D03-1B202624653B}">
      <dgm:prSet/>
      <dgm:spPr/>
      <dgm:t>
        <a:bodyPr/>
        <a:lstStyle/>
        <a:p>
          <a:endParaRPr lang="ru-RU"/>
        </a:p>
      </dgm:t>
    </dgm:pt>
    <dgm:pt modelId="{2208B719-E538-466C-A2AC-F57DA5E69B37}" type="sibTrans" cxnId="{1D0096BE-3EC0-4D66-9D03-1B202624653B}">
      <dgm:prSet/>
      <dgm:spPr/>
      <dgm:t>
        <a:bodyPr/>
        <a:lstStyle/>
        <a:p>
          <a:endParaRPr lang="ru-RU"/>
        </a:p>
      </dgm:t>
    </dgm:pt>
    <dgm:pt modelId="{3ED6061E-53E3-4844-8CCF-7A033D43E289}">
      <dgm:prSet custT="1"/>
      <dgm:spPr/>
      <dgm:t>
        <a:bodyPr/>
        <a:lstStyle/>
        <a:p>
          <a:r>
            <a:rPr lang="uk-UA" sz="2000" dirty="0" smtClean="0"/>
            <a:t>Людина-людина</a:t>
          </a:r>
          <a:endParaRPr lang="ru-RU" sz="2000" dirty="0"/>
        </a:p>
      </dgm:t>
    </dgm:pt>
    <dgm:pt modelId="{6D972082-5E68-43CC-82D7-3FA8F8F1A755}" type="parTrans" cxnId="{99619560-1661-445B-979C-10B89C575417}">
      <dgm:prSet/>
      <dgm:spPr/>
      <dgm:t>
        <a:bodyPr/>
        <a:lstStyle/>
        <a:p>
          <a:endParaRPr lang="ru-RU"/>
        </a:p>
      </dgm:t>
    </dgm:pt>
    <dgm:pt modelId="{AB5B230F-BAB9-49F7-B7F9-6E79BE92BFA8}" type="sibTrans" cxnId="{99619560-1661-445B-979C-10B89C575417}">
      <dgm:prSet/>
      <dgm:spPr/>
      <dgm:t>
        <a:bodyPr/>
        <a:lstStyle/>
        <a:p>
          <a:endParaRPr lang="ru-RU"/>
        </a:p>
      </dgm:t>
    </dgm:pt>
    <dgm:pt modelId="{D3BCC462-DDB3-4E9D-A9BD-DC0FDBCD8A7C}" type="pres">
      <dgm:prSet presAssocID="{2AD5A723-B7D3-4842-A568-7CF6F4836021}" presName="compositeShape" presStyleCnt="0">
        <dgm:presLayoutVars>
          <dgm:chMax val="7"/>
          <dgm:dir/>
          <dgm:resizeHandles val="exact"/>
        </dgm:presLayoutVars>
      </dgm:prSet>
      <dgm:spPr/>
    </dgm:pt>
    <dgm:pt modelId="{FBE02825-DDC4-40A9-8A06-F7662E680F63}" type="pres">
      <dgm:prSet presAssocID="{2AD5A723-B7D3-4842-A568-7CF6F4836021}" presName="wedge1" presStyleLbl="node1" presStyleIdx="0" presStyleCnt="5" custLinFactNeighborX="-6410" custLinFactNeighborY="1911"/>
      <dgm:spPr/>
      <dgm:t>
        <a:bodyPr/>
        <a:lstStyle/>
        <a:p>
          <a:endParaRPr lang="ru-RU"/>
        </a:p>
      </dgm:t>
    </dgm:pt>
    <dgm:pt modelId="{DFC1D270-79E4-4C1F-A537-B8EE8844C557}" type="pres">
      <dgm:prSet presAssocID="{2AD5A723-B7D3-4842-A568-7CF6F483602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B1E63-55E1-4AB8-8A7D-81CCF2EB16FA}" type="pres">
      <dgm:prSet presAssocID="{2AD5A723-B7D3-4842-A568-7CF6F4836021}" presName="wedge2" presStyleLbl="node1" presStyleIdx="1" presStyleCnt="5" custScaleX="110359" custScaleY="113905" custLinFactNeighborX="65" custLinFactNeighborY="-2571"/>
      <dgm:spPr/>
      <dgm:t>
        <a:bodyPr/>
        <a:lstStyle/>
        <a:p>
          <a:endParaRPr lang="ru-RU"/>
        </a:p>
      </dgm:t>
    </dgm:pt>
    <dgm:pt modelId="{5E441935-D585-4D3B-9CA0-4D656940230F}" type="pres">
      <dgm:prSet presAssocID="{2AD5A723-B7D3-4842-A568-7CF6F483602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CD98D-543D-42C4-A982-8FAE44B44E70}" type="pres">
      <dgm:prSet presAssocID="{2AD5A723-B7D3-4842-A568-7CF6F4836021}" presName="wedge3" presStyleLbl="node1" presStyleIdx="2" presStyleCnt="5" custScaleX="103832" custScaleY="101167" custLinFactNeighborX="-3199" custLinFactNeighborY="-4287"/>
      <dgm:spPr/>
      <dgm:t>
        <a:bodyPr/>
        <a:lstStyle/>
        <a:p>
          <a:endParaRPr lang="ru-RU"/>
        </a:p>
      </dgm:t>
    </dgm:pt>
    <dgm:pt modelId="{5B5F53F9-452D-4171-94FF-8BC01AC2C7CC}" type="pres">
      <dgm:prSet presAssocID="{2AD5A723-B7D3-4842-A568-7CF6F483602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56B5B-E139-43C6-9CE2-0862C555B74B}" type="pres">
      <dgm:prSet presAssocID="{2AD5A723-B7D3-4842-A568-7CF6F4836021}" presName="wedge4" presStyleLbl="node1" presStyleIdx="3" presStyleCnt="5" custLinFactNeighborX="-2910" custLinFactNeighborY="-2910"/>
      <dgm:spPr/>
      <dgm:t>
        <a:bodyPr/>
        <a:lstStyle/>
        <a:p>
          <a:endParaRPr lang="ru-RU"/>
        </a:p>
      </dgm:t>
    </dgm:pt>
    <dgm:pt modelId="{9179E938-0A16-42F9-9EC1-92573E19D2C1}" type="pres">
      <dgm:prSet presAssocID="{2AD5A723-B7D3-4842-A568-7CF6F483602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4B08C-8482-41B2-9431-3903E4107A77}" type="pres">
      <dgm:prSet presAssocID="{2AD5A723-B7D3-4842-A568-7CF6F4836021}" presName="wedge5" presStyleLbl="node1" presStyleIdx="4" presStyleCnt="5" custLinFactNeighborX="-2910" custLinFactNeighborY="-2910"/>
      <dgm:spPr/>
      <dgm:t>
        <a:bodyPr/>
        <a:lstStyle/>
        <a:p>
          <a:endParaRPr lang="ru-RU"/>
        </a:p>
      </dgm:t>
    </dgm:pt>
    <dgm:pt modelId="{3A5AC8CD-BECF-40B7-A9AB-5B31A8C85827}" type="pres">
      <dgm:prSet presAssocID="{2AD5A723-B7D3-4842-A568-7CF6F483602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9F5C2-80E2-45E8-A789-D82FAD1EA17C}" type="presOf" srcId="{24669A4E-7330-4E82-B0AF-FF42943C0029}" destId="{4CA4B08C-8482-41B2-9431-3903E4107A77}" srcOrd="0" destOrd="0" presId="urn:microsoft.com/office/officeart/2005/8/layout/chart3"/>
    <dgm:cxn modelId="{1D0096BE-3EC0-4D66-9D03-1B202624653B}" srcId="{2AD5A723-B7D3-4842-A568-7CF6F4836021}" destId="{C1180451-7A87-41A4-B9D8-14914C1B0E2A}" srcOrd="1" destOrd="0" parTransId="{08555C63-3ADB-4929-B9B0-1E4FA919DBDB}" sibTransId="{2208B719-E538-466C-A2AC-F57DA5E69B37}"/>
    <dgm:cxn modelId="{3E13F979-620E-40C4-AA81-FC12866ECA9B}" type="presOf" srcId="{2C624C3C-B754-470B-A393-90E217BC0A26}" destId="{DF6CD98D-543D-42C4-A982-8FAE44B44E70}" srcOrd="0" destOrd="0" presId="urn:microsoft.com/office/officeart/2005/8/layout/chart3"/>
    <dgm:cxn modelId="{6AEFB314-EE6B-4BA4-9CF5-D07F5258D113}" type="presOf" srcId="{C1180451-7A87-41A4-B9D8-14914C1B0E2A}" destId="{5E441935-D585-4D3B-9CA0-4D656940230F}" srcOrd="1" destOrd="0" presId="urn:microsoft.com/office/officeart/2005/8/layout/chart3"/>
    <dgm:cxn modelId="{F5643C1B-F6F8-474A-BDF2-39C7B667ECD0}" type="presOf" srcId="{24669A4E-7330-4E82-B0AF-FF42943C0029}" destId="{3A5AC8CD-BECF-40B7-A9AB-5B31A8C85827}" srcOrd="1" destOrd="0" presId="urn:microsoft.com/office/officeart/2005/8/layout/chart3"/>
    <dgm:cxn modelId="{99619560-1661-445B-979C-10B89C575417}" srcId="{2AD5A723-B7D3-4842-A568-7CF6F4836021}" destId="{3ED6061E-53E3-4844-8CCF-7A033D43E289}" srcOrd="0" destOrd="0" parTransId="{6D972082-5E68-43CC-82D7-3FA8F8F1A755}" sibTransId="{AB5B230F-BAB9-49F7-B7F9-6E79BE92BFA8}"/>
    <dgm:cxn modelId="{D500DBE3-F11C-4D1C-9F95-63F9BC4A5D23}" srcId="{2AD5A723-B7D3-4842-A568-7CF6F4836021}" destId="{24669A4E-7330-4E82-B0AF-FF42943C0029}" srcOrd="4" destOrd="0" parTransId="{61798DC9-F7F2-4F77-9374-A45382AF15C6}" sibTransId="{B67E1643-51CA-48AB-A57A-91810AF2EBA7}"/>
    <dgm:cxn modelId="{F9D220C9-BD0A-455A-AC19-AB491FCB99DB}" type="presOf" srcId="{3ED6061E-53E3-4844-8CCF-7A033D43E289}" destId="{FBE02825-DDC4-40A9-8A06-F7662E680F63}" srcOrd="0" destOrd="0" presId="urn:microsoft.com/office/officeart/2005/8/layout/chart3"/>
    <dgm:cxn modelId="{03B0EAE9-5496-4AB5-B819-365CC914179A}" type="presOf" srcId="{3ED6061E-53E3-4844-8CCF-7A033D43E289}" destId="{DFC1D270-79E4-4C1F-A537-B8EE8844C557}" srcOrd="1" destOrd="0" presId="urn:microsoft.com/office/officeart/2005/8/layout/chart3"/>
    <dgm:cxn modelId="{8FE5CEE4-0C64-4ADA-9E99-4B9C2F07650E}" type="presOf" srcId="{56ABD68C-2ABA-429A-8945-7E0B0E7C7724}" destId="{14656B5B-E139-43C6-9CE2-0862C555B74B}" srcOrd="0" destOrd="0" presId="urn:microsoft.com/office/officeart/2005/8/layout/chart3"/>
    <dgm:cxn modelId="{BD3E2B26-FE6D-4B25-A90D-3211B1E50AE8}" type="presOf" srcId="{56ABD68C-2ABA-429A-8945-7E0B0E7C7724}" destId="{9179E938-0A16-42F9-9EC1-92573E19D2C1}" srcOrd="1" destOrd="0" presId="urn:microsoft.com/office/officeart/2005/8/layout/chart3"/>
    <dgm:cxn modelId="{24D4BEA2-C9F3-4884-9A81-C02C82DBF249}" srcId="{2AD5A723-B7D3-4842-A568-7CF6F4836021}" destId="{2C624C3C-B754-470B-A393-90E217BC0A26}" srcOrd="2" destOrd="0" parTransId="{FF4BCBE2-DAC7-480D-88B0-C92681F4597B}" sibTransId="{3DD7DA61-9427-4380-A1C2-9307FA284293}"/>
    <dgm:cxn modelId="{69739FDA-F656-46D1-B9E7-75CC15EFDEA5}" type="presOf" srcId="{C1180451-7A87-41A4-B9D8-14914C1B0E2A}" destId="{027B1E63-55E1-4AB8-8A7D-81CCF2EB16FA}" srcOrd="0" destOrd="0" presId="urn:microsoft.com/office/officeart/2005/8/layout/chart3"/>
    <dgm:cxn modelId="{F13A04F3-CB6D-4FEF-B563-A94F840B58AA}" srcId="{2AD5A723-B7D3-4842-A568-7CF6F4836021}" destId="{56ABD68C-2ABA-429A-8945-7E0B0E7C7724}" srcOrd="3" destOrd="0" parTransId="{89FDA3BE-0D75-4670-916A-9BD666774E8A}" sibTransId="{192247BC-A2DA-476C-971F-2F0C60C497BA}"/>
    <dgm:cxn modelId="{2AD3246D-BD00-40DE-9A91-DDC3DFE76639}" type="presOf" srcId="{2AD5A723-B7D3-4842-A568-7CF6F4836021}" destId="{D3BCC462-DDB3-4E9D-A9BD-DC0FDBCD8A7C}" srcOrd="0" destOrd="0" presId="urn:microsoft.com/office/officeart/2005/8/layout/chart3"/>
    <dgm:cxn modelId="{99F67155-AC1A-40D5-B052-59E10A0C7FD8}" type="presOf" srcId="{2C624C3C-B754-470B-A393-90E217BC0A26}" destId="{5B5F53F9-452D-4171-94FF-8BC01AC2C7CC}" srcOrd="1" destOrd="0" presId="urn:microsoft.com/office/officeart/2005/8/layout/chart3"/>
    <dgm:cxn modelId="{F35A2BC0-1D98-41DF-9F54-C7F149624C4C}" type="presParOf" srcId="{D3BCC462-DDB3-4E9D-A9BD-DC0FDBCD8A7C}" destId="{FBE02825-DDC4-40A9-8A06-F7662E680F63}" srcOrd="0" destOrd="0" presId="urn:microsoft.com/office/officeart/2005/8/layout/chart3"/>
    <dgm:cxn modelId="{87D24339-FAAD-4AFE-B236-DA5BC134F870}" type="presParOf" srcId="{D3BCC462-DDB3-4E9D-A9BD-DC0FDBCD8A7C}" destId="{DFC1D270-79E4-4C1F-A537-B8EE8844C557}" srcOrd="1" destOrd="0" presId="urn:microsoft.com/office/officeart/2005/8/layout/chart3"/>
    <dgm:cxn modelId="{C2CF32A8-05E4-45AC-93E1-3BA846F1ABEC}" type="presParOf" srcId="{D3BCC462-DDB3-4E9D-A9BD-DC0FDBCD8A7C}" destId="{027B1E63-55E1-4AB8-8A7D-81CCF2EB16FA}" srcOrd="2" destOrd="0" presId="urn:microsoft.com/office/officeart/2005/8/layout/chart3"/>
    <dgm:cxn modelId="{4EF30930-B5C8-4837-B153-4F1355877A50}" type="presParOf" srcId="{D3BCC462-DDB3-4E9D-A9BD-DC0FDBCD8A7C}" destId="{5E441935-D585-4D3B-9CA0-4D656940230F}" srcOrd="3" destOrd="0" presId="urn:microsoft.com/office/officeart/2005/8/layout/chart3"/>
    <dgm:cxn modelId="{36C65F69-9182-47A0-8929-A66DA8FAAE7A}" type="presParOf" srcId="{D3BCC462-DDB3-4E9D-A9BD-DC0FDBCD8A7C}" destId="{DF6CD98D-543D-42C4-A982-8FAE44B44E70}" srcOrd="4" destOrd="0" presId="urn:microsoft.com/office/officeart/2005/8/layout/chart3"/>
    <dgm:cxn modelId="{CC526B18-72E9-44D4-8188-E0AA5E93BC4D}" type="presParOf" srcId="{D3BCC462-DDB3-4E9D-A9BD-DC0FDBCD8A7C}" destId="{5B5F53F9-452D-4171-94FF-8BC01AC2C7CC}" srcOrd="5" destOrd="0" presId="urn:microsoft.com/office/officeart/2005/8/layout/chart3"/>
    <dgm:cxn modelId="{133A9A0D-9297-4273-8F33-DEA7099C986B}" type="presParOf" srcId="{D3BCC462-DDB3-4E9D-A9BD-DC0FDBCD8A7C}" destId="{14656B5B-E139-43C6-9CE2-0862C555B74B}" srcOrd="6" destOrd="0" presId="urn:microsoft.com/office/officeart/2005/8/layout/chart3"/>
    <dgm:cxn modelId="{86484E8A-A04D-411A-ABFF-1922E8CE3122}" type="presParOf" srcId="{D3BCC462-DDB3-4E9D-A9BD-DC0FDBCD8A7C}" destId="{9179E938-0A16-42F9-9EC1-92573E19D2C1}" srcOrd="7" destOrd="0" presId="urn:microsoft.com/office/officeart/2005/8/layout/chart3"/>
    <dgm:cxn modelId="{29F83F32-30DE-41F5-B14B-7DD2864644F2}" type="presParOf" srcId="{D3BCC462-DDB3-4E9D-A9BD-DC0FDBCD8A7C}" destId="{4CA4B08C-8482-41B2-9431-3903E4107A77}" srcOrd="8" destOrd="0" presId="urn:microsoft.com/office/officeart/2005/8/layout/chart3"/>
    <dgm:cxn modelId="{B1046462-1703-4A16-A8A0-8F33447046D7}" type="presParOf" srcId="{D3BCC462-DDB3-4E9D-A9BD-DC0FDBCD8A7C}" destId="{3A5AC8CD-BECF-40B7-A9AB-5B31A8C8582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E5BC6E-D167-4632-8D8D-927DCFC2FC74}" type="doc">
      <dgm:prSet loTypeId="urn:microsoft.com/office/officeart/2005/8/layout/pyramid2" loCatId="pyramid" qsTypeId="urn:microsoft.com/office/officeart/2005/8/quickstyle/3d3" qsCatId="3D" csTypeId="urn:microsoft.com/office/officeart/2005/8/colors/accent2_4" csCatId="accent2" phldr="1"/>
      <dgm:spPr/>
    </dgm:pt>
    <dgm:pt modelId="{CFB34929-C0C4-4FAF-A39C-86888782527A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uk-UA" dirty="0" smtClean="0"/>
            <a:t>Заключний </a:t>
          </a:r>
          <a:endParaRPr lang="ru-RU" dirty="0"/>
        </a:p>
      </dgm:t>
    </dgm:pt>
    <dgm:pt modelId="{D22DF6D1-EDB1-47EB-B3B8-BE0DF4289D9B}" type="parTrans" cxnId="{05C67BAB-D7F0-4463-AB51-947CB0883323}">
      <dgm:prSet/>
      <dgm:spPr/>
      <dgm:t>
        <a:bodyPr/>
        <a:lstStyle/>
        <a:p>
          <a:endParaRPr lang="ru-RU"/>
        </a:p>
      </dgm:t>
    </dgm:pt>
    <dgm:pt modelId="{A0C60A7A-BDED-4A8D-A5D3-78EF2CA532AC}" type="sibTrans" cxnId="{05C67BAB-D7F0-4463-AB51-947CB0883323}">
      <dgm:prSet/>
      <dgm:spPr/>
      <dgm:t>
        <a:bodyPr/>
        <a:lstStyle/>
        <a:p>
          <a:endParaRPr lang="ru-RU"/>
        </a:p>
      </dgm:t>
    </dgm:pt>
    <dgm:pt modelId="{88C5D4E8-A43A-4166-8B65-58867A7914C2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uk-UA" dirty="0" smtClean="0"/>
            <a:t>Практично-виконавчий</a:t>
          </a:r>
          <a:endParaRPr lang="ru-RU" dirty="0"/>
        </a:p>
      </dgm:t>
    </dgm:pt>
    <dgm:pt modelId="{8E04CEDC-CA3B-4CAE-981B-EAD3D0EAE8A7}" type="parTrans" cxnId="{EA8716A1-16F9-43F8-ABD5-0C8DEC749BCF}">
      <dgm:prSet/>
      <dgm:spPr/>
      <dgm:t>
        <a:bodyPr/>
        <a:lstStyle/>
        <a:p>
          <a:endParaRPr lang="ru-RU"/>
        </a:p>
      </dgm:t>
    </dgm:pt>
    <dgm:pt modelId="{B9DF5BE6-C5C5-447A-A4F0-C1001047367B}" type="sibTrans" cxnId="{EA8716A1-16F9-43F8-ABD5-0C8DEC749BCF}">
      <dgm:prSet/>
      <dgm:spPr/>
      <dgm:t>
        <a:bodyPr/>
        <a:lstStyle/>
        <a:p>
          <a:endParaRPr lang="ru-RU"/>
        </a:p>
      </dgm:t>
    </dgm:pt>
    <dgm:pt modelId="{F283599A-1FBA-4452-95F2-27CA549A4168}">
      <dgm:prSet phldrT="[Текст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uk-UA" dirty="0" smtClean="0"/>
            <a:t>Підготовчий</a:t>
          </a:r>
          <a:endParaRPr lang="ru-RU" dirty="0"/>
        </a:p>
      </dgm:t>
    </dgm:pt>
    <dgm:pt modelId="{CDF577AC-6693-4457-91C0-BEAB72A7DF72}" type="parTrans" cxnId="{1B8B4786-75B9-486F-A6FE-BA2B1D9557F4}">
      <dgm:prSet/>
      <dgm:spPr/>
      <dgm:t>
        <a:bodyPr/>
        <a:lstStyle/>
        <a:p>
          <a:endParaRPr lang="ru-RU"/>
        </a:p>
      </dgm:t>
    </dgm:pt>
    <dgm:pt modelId="{D5ED23DE-F1C2-476B-9D27-D45F22CD01D2}" type="sibTrans" cxnId="{1B8B4786-75B9-486F-A6FE-BA2B1D9557F4}">
      <dgm:prSet/>
      <dgm:spPr/>
      <dgm:t>
        <a:bodyPr/>
        <a:lstStyle/>
        <a:p>
          <a:endParaRPr lang="ru-RU"/>
        </a:p>
      </dgm:t>
    </dgm:pt>
    <dgm:pt modelId="{147785F0-0FEF-43A9-AE7C-C645B413B48C}" type="pres">
      <dgm:prSet presAssocID="{15E5BC6E-D167-4632-8D8D-927DCFC2FC74}" presName="compositeShape" presStyleCnt="0">
        <dgm:presLayoutVars>
          <dgm:dir/>
          <dgm:resizeHandles/>
        </dgm:presLayoutVars>
      </dgm:prSet>
      <dgm:spPr/>
    </dgm:pt>
    <dgm:pt modelId="{416F2AA8-E67A-4244-8CB5-60A0AA73DEA1}" type="pres">
      <dgm:prSet presAssocID="{15E5BC6E-D167-4632-8D8D-927DCFC2FC74}" presName="pyramid" presStyleLbl="node1" presStyleIdx="0" presStyleCnt="1" custLinFactNeighborX="-9942"/>
      <dgm:spPr/>
    </dgm:pt>
    <dgm:pt modelId="{72C843C1-8E97-4F58-8522-585E597E0310}" type="pres">
      <dgm:prSet presAssocID="{15E5BC6E-D167-4632-8D8D-927DCFC2FC74}" presName="theList" presStyleCnt="0"/>
      <dgm:spPr/>
    </dgm:pt>
    <dgm:pt modelId="{0003C7F0-6964-456F-AD08-55863A1B4C4D}" type="pres">
      <dgm:prSet presAssocID="{CFB34929-C0C4-4FAF-A39C-86888782527A}" presName="aNode" presStyleLbl="fgAcc1" presStyleIdx="0" presStyleCnt="3" custLinFactNeighborX="-985" custLinFactNeighborY="63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36AEA-58E2-4F07-9359-E2DEFEC825A2}" type="pres">
      <dgm:prSet presAssocID="{CFB34929-C0C4-4FAF-A39C-86888782527A}" presName="aSpace" presStyleCnt="0"/>
      <dgm:spPr/>
    </dgm:pt>
    <dgm:pt modelId="{EFF2ABF0-E9CC-4C00-8053-DB9521ACBCB7}" type="pres">
      <dgm:prSet presAssocID="{88C5D4E8-A43A-4166-8B65-58867A7914C2}" presName="aNode" presStyleLbl="fgAcc1" presStyleIdx="1" presStyleCnt="3" custScaleY="159864" custLinFactNeighborX="-985" custLinFactNeighborY="88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92218-2453-4513-AFAF-3F633C5CCBC3}" type="pres">
      <dgm:prSet presAssocID="{88C5D4E8-A43A-4166-8B65-58867A7914C2}" presName="aSpace" presStyleCnt="0"/>
      <dgm:spPr/>
    </dgm:pt>
    <dgm:pt modelId="{471D4A48-84DD-43AF-9F60-BBDA91D612FB}" type="pres">
      <dgm:prSet presAssocID="{F283599A-1FBA-4452-95F2-27CA549A4168}" presName="aNode" presStyleLbl="fgAcc1" presStyleIdx="2" presStyleCnt="3" custLinFactY="24580" custLinFactNeighborX="-9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75357-9E53-4FC0-BBE5-639AE872294E}" type="pres">
      <dgm:prSet presAssocID="{F283599A-1FBA-4452-95F2-27CA549A4168}" presName="aSpace" presStyleCnt="0"/>
      <dgm:spPr/>
    </dgm:pt>
  </dgm:ptLst>
  <dgm:cxnLst>
    <dgm:cxn modelId="{9490927F-4D1F-4393-9D19-FB9D09039BD8}" type="presOf" srcId="{15E5BC6E-D167-4632-8D8D-927DCFC2FC74}" destId="{147785F0-0FEF-43A9-AE7C-C645B413B48C}" srcOrd="0" destOrd="0" presId="urn:microsoft.com/office/officeart/2005/8/layout/pyramid2"/>
    <dgm:cxn modelId="{EA8716A1-16F9-43F8-ABD5-0C8DEC749BCF}" srcId="{15E5BC6E-D167-4632-8D8D-927DCFC2FC74}" destId="{88C5D4E8-A43A-4166-8B65-58867A7914C2}" srcOrd="1" destOrd="0" parTransId="{8E04CEDC-CA3B-4CAE-981B-EAD3D0EAE8A7}" sibTransId="{B9DF5BE6-C5C5-447A-A4F0-C1001047367B}"/>
    <dgm:cxn modelId="{454C99C7-9734-4D56-AFB0-127A9549010D}" type="presOf" srcId="{F283599A-1FBA-4452-95F2-27CA549A4168}" destId="{471D4A48-84DD-43AF-9F60-BBDA91D612FB}" srcOrd="0" destOrd="0" presId="urn:microsoft.com/office/officeart/2005/8/layout/pyramid2"/>
    <dgm:cxn modelId="{29442950-1B80-4614-81F1-22DFC347C684}" type="presOf" srcId="{CFB34929-C0C4-4FAF-A39C-86888782527A}" destId="{0003C7F0-6964-456F-AD08-55863A1B4C4D}" srcOrd="0" destOrd="0" presId="urn:microsoft.com/office/officeart/2005/8/layout/pyramid2"/>
    <dgm:cxn modelId="{05C67BAB-D7F0-4463-AB51-947CB0883323}" srcId="{15E5BC6E-D167-4632-8D8D-927DCFC2FC74}" destId="{CFB34929-C0C4-4FAF-A39C-86888782527A}" srcOrd="0" destOrd="0" parTransId="{D22DF6D1-EDB1-47EB-B3B8-BE0DF4289D9B}" sibTransId="{A0C60A7A-BDED-4A8D-A5D3-78EF2CA532AC}"/>
    <dgm:cxn modelId="{1B8B4786-75B9-486F-A6FE-BA2B1D9557F4}" srcId="{15E5BC6E-D167-4632-8D8D-927DCFC2FC74}" destId="{F283599A-1FBA-4452-95F2-27CA549A4168}" srcOrd="2" destOrd="0" parTransId="{CDF577AC-6693-4457-91C0-BEAB72A7DF72}" sibTransId="{D5ED23DE-F1C2-476B-9D27-D45F22CD01D2}"/>
    <dgm:cxn modelId="{10F44066-E0D1-44C7-9BC0-7980C8E118CD}" type="presOf" srcId="{88C5D4E8-A43A-4166-8B65-58867A7914C2}" destId="{EFF2ABF0-E9CC-4C00-8053-DB9521ACBCB7}" srcOrd="0" destOrd="0" presId="urn:microsoft.com/office/officeart/2005/8/layout/pyramid2"/>
    <dgm:cxn modelId="{07ECB54B-1F6D-4FF6-8B23-DE46E02C13C5}" type="presParOf" srcId="{147785F0-0FEF-43A9-AE7C-C645B413B48C}" destId="{416F2AA8-E67A-4244-8CB5-60A0AA73DEA1}" srcOrd="0" destOrd="0" presId="urn:microsoft.com/office/officeart/2005/8/layout/pyramid2"/>
    <dgm:cxn modelId="{7168ED36-33E6-46E5-A2BE-21E05F8BB798}" type="presParOf" srcId="{147785F0-0FEF-43A9-AE7C-C645B413B48C}" destId="{72C843C1-8E97-4F58-8522-585E597E0310}" srcOrd="1" destOrd="0" presId="urn:microsoft.com/office/officeart/2005/8/layout/pyramid2"/>
    <dgm:cxn modelId="{9ADFA83D-CB45-4BC1-9738-5FCDA47F7930}" type="presParOf" srcId="{72C843C1-8E97-4F58-8522-585E597E0310}" destId="{0003C7F0-6964-456F-AD08-55863A1B4C4D}" srcOrd="0" destOrd="0" presId="urn:microsoft.com/office/officeart/2005/8/layout/pyramid2"/>
    <dgm:cxn modelId="{4C633C5D-ECDF-4B11-9FAF-CF572D6174BF}" type="presParOf" srcId="{72C843C1-8E97-4F58-8522-585E597E0310}" destId="{76B36AEA-58E2-4F07-9359-E2DEFEC825A2}" srcOrd="1" destOrd="0" presId="urn:microsoft.com/office/officeart/2005/8/layout/pyramid2"/>
    <dgm:cxn modelId="{7AE5BD2D-D62D-4A97-B68D-1660DDF4DE97}" type="presParOf" srcId="{72C843C1-8E97-4F58-8522-585E597E0310}" destId="{EFF2ABF0-E9CC-4C00-8053-DB9521ACBCB7}" srcOrd="2" destOrd="0" presId="urn:microsoft.com/office/officeart/2005/8/layout/pyramid2"/>
    <dgm:cxn modelId="{BB0E3E19-8109-4E98-BECC-4187D8160317}" type="presParOf" srcId="{72C843C1-8E97-4F58-8522-585E597E0310}" destId="{CDB92218-2453-4513-AFAF-3F633C5CCBC3}" srcOrd="3" destOrd="0" presId="urn:microsoft.com/office/officeart/2005/8/layout/pyramid2"/>
    <dgm:cxn modelId="{09AD825C-7AF6-42ED-98D3-63E7FAA37175}" type="presParOf" srcId="{72C843C1-8E97-4F58-8522-585E597E0310}" destId="{471D4A48-84DD-43AF-9F60-BBDA91D612FB}" srcOrd="4" destOrd="0" presId="urn:microsoft.com/office/officeart/2005/8/layout/pyramid2"/>
    <dgm:cxn modelId="{4C59C132-890E-4A8D-9AF2-92A7721B9678}" type="presParOf" srcId="{72C843C1-8E97-4F58-8522-585E597E0310}" destId="{59675357-9E53-4FC0-BBE5-639AE872294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02825-DDC4-40A9-8A06-F7662E680F63}">
      <dsp:nvSpPr>
        <dsp:cNvPr id="0" name=""/>
        <dsp:cNvSpPr/>
      </dsp:nvSpPr>
      <dsp:spPr>
        <a:xfrm>
          <a:off x="214315" y="714367"/>
          <a:ext cx="3240427" cy="3240427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Людина-людина</a:t>
          </a:r>
          <a:endParaRPr lang="ru-RU" sz="2000" kern="1200" dirty="0"/>
        </a:p>
      </dsp:txBody>
      <dsp:txXfrm>
        <a:off x="1875420" y="1198503"/>
        <a:ext cx="1099430" cy="752242"/>
      </dsp:txXfrm>
    </dsp:sp>
    <dsp:sp modelId="{027B1E63-55E1-4AB8-8A7D-81CCF2EB16FA}">
      <dsp:nvSpPr>
        <dsp:cNvPr id="0" name=""/>
        <dsp:cNvSpPr/>
      </dsp:nvSpPr>
      <dsp:spPr>
        <a:xfrm>
          <a:off x="142880" y="500076"/>
          <a:ext cx="3576103" cy="3691009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rgbClr val="FF0000"/>
              </a:solidFill>
            </a:rPr>
            <a:t>Людина </a:t>
          </a:r>
          <a:r>
            <a:rPr lang="uk-UA" sz="2000" kern="1200" dirty="0" smtClean="0">
              <a:solidFill>
                <a:srgbClr val="FF0000"/>
              </a:solidFill>
            </a:rPr>
            <a:t>– художній образ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2480119" y="2169818"/>
        <a:ext cx="1064316" cy="927146"/>
      </dsp:txXfrm>
    </dsp:sp>
    <dsp:sp modelId="{DF6CD98D-543D-42C4-A982-8FAE44B44E70}">
      <dsp:nvSpPr>
        <dsp:cNvPr id="0" name=""/>
        <dsp:cNvSpPr/>
      </dsp:nvSpPr>
      <dsp:spPr>
        <a:xfrm>
          <a:off x="142864" y="650853"/>
          <a:ext cx="3364600" cy="3278243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solidFill>
                <a:srgbClr val="FFFF00"/>
              </a:solidFill>
            </a:rPr>
            <a:t>Людина-</a:t>
          </a:r>
          <a:r>
            <a:rPr lang="uk-UA" sz="2000" kern="1200" dirty="0" smtClean="0">
              <a:solidFill>
                <a:srgbClr val="FFFF00"/>
              </a:solidFill>
            </a:rPr>
            <a:t> знакова система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1224343" y="3109535"/>
        <a:ext cx="1201643" cy="702480"/>
      </dsp:txXfrm>
    </dsp:sp>
    <dsp:sp modelId="{14656B5B-E139-43C6-9CE2-0862C555B74B}">
      <dsp:nvSpPr>
        <dsp:cNvPr id="0" name=""/>
        <dsp:cNvSpPr/>
      </dsp:nvSpPr>
      <dsp:spPr>
        <a:xfrm>
          <a:off x="214315" y="714381"/>
          <a:ext cx="3240427" cy="3240427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Людина - техніка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8621" y="2180289"/>
        <a:ext cx="964413" cy="813964"/>
      </dsp:txXfrm>
    </dsp:sp>
    <dsp:sp modelId="{4CA4B08C-8482-41B2-9431-3903E4107A77}">
      <dsp:nvSpPr>
        <dsp:cNvPr id="0" name=""/>
        <dsp:cNvSpPr/>
      </dsp:nvSpPr>
      <dsp:spPr>
        <a:xfrm>
          <a:off x="214315" y="714381"/>
          <a:ext cx="3240427" cy="3240427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Людина – природа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686878" y="1208161"/>
        <a:ext cx="1099430" cy="752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F2AA8-E67A-4244-8CB5-60A0AA73DEA1}">
      <dsp:nvSpPr>
        <dsp:cNvPr id="0" name=""/>
        <dsp:cNvSpPr/>
      </dsp:nvSpPr>
      <dsp:spPr>
        <a:xfrm>
          <a:off x="0" y="0"/>
          <a:ext cx="3071834" cy="3071834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3C7F0-6964-456F-AD08-55863A1B4C4D}">
      <dsp:nvSpPr>
        <dsp:cNvPr id="0" name=""/>
        <dsp:cNvSpPr/>
      </dsp:nvSpPr>
      <dsp:spPr>
        <a:xfrm>
          <a:off x="1535895" y="357190"/>
          <a:ext cx="1996692" cy="617966"/>
        </a:xfrm>
        <a:prstGeom prst="roundRect">
          <a:avLst/>
        </a:prstGeom>
        <a:solidFill>
          <a:srgbClr val="00B0F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Заключний </a:t>
          </a:r>
          <a:endParaRPr lang="ru-RU" sz="2400" kern="1200" dirty="0"/>
        </a:p>
      </dsp:txBody>
      <dsp:txXfrm>
        <a:off x="1566062" y="387357"/>
        <a:ext cx="1936358" cy="557632"/>
      </dsp:txXfrm>
    </dsp:sp>
    <dsp:sp modelId="{EFF2ABF0-E9CC-4C00-8053-DB9521ACBCB7}">
      <dsp:nvSpPr>
        <dsp:cNvPr id="0" name=""/>
        <dsp:cNvSpPr/>
      </dsp:nvSpPr>
      <dsp:spPr>
        <a:xfrm>
          <a:off x="1535895" y="1071569"/>
          <a:ext cx="1996692" cy="987906"/>
        </a:xfrm>
        <a:prstGeom prst="roundRect">
          <a:avLst/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Практично-виконавчий</a:t>
          </a:r>
          <a:endParaRPr lang="ru-RU" sz="2400" kern="1200" dirty="0"/>
        </a:p>
      </dsp:txBody>
      <dsp:txXfrm>
        <a:off x="1584121" y="1119795"/>
        <a:ext cx="1900240" cy="891454"/>
      </dsp:txXfrm>
    </dsp:sp>
    <dsp:sp modelId="{471D4A48-84DD-43AF-9F60-BBDA91D612FB}">
      <dsp:nvSpPr>
        <dsp:cNvPr id="0" name=""/>
        <dsp:cNvSpPr/>
      </dsp:nvSpPr>
      <dsp:spPr>
        <a:xfrm>
          <a:off x="1535895" y="2297634"/>
          <a:ext cx="1996692" cy="617966"/>
        </a:xfrm>
        <a:prstGeom prst="roundRect">
          <a:avLst/>
        </a:prstGeom>
        <a:solidFill>
          <a:srgbClr val="C00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Підготовчий</a:t>
          </a:r>
          <a:endParaRPr lang="ru-RU" sz="2400" kern="1200" dirty="0"/>
        </a:p>
      </dsp:txBody>
      <dsp:txXfrm>
        <a:off x="1566062" y="2327801"/>
        <a:ext cx="1936358" cy="557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3143272" cy="3071834"/>
          </a:xfrm>
        </p:spPr>
        <p:txBody>
          <a:bodyPr/>
          <a:lstStyle>
            <a:lvl1pPr>
              <a:defRPr sz="4800" b="1" cap="none" spc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214422"/>
            <a:ext cx="2928958" cy="250033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AC76-90CD-44E1-B65A-A7748982E3E8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BBE0-2A02-409C-BF73-28D15809C41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937C-A69D-4FC3-A4B7-897EB5535E22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C3E0-488C-4A3F-BBB9-DF0E817F95F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E78F-D863-4168-A7A1-1C3BB5E4550D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39AB-3F28-4B37-9918-80D831D6D7B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E2B8-23DE-4615-941D-F98F835006CB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94542-68E1-4CB7-A92C-AAD1158A1D0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9C9C-7576-4681-8AA5-7589AD8A63F4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9B29-0B39-45F9-9FF3-33C4954AB47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5727-9FB2-499C-AF93-632A87302FFC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E28F-E8FF-49F9-949B-86197C7F132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09DC5-E86E-48A9-B5E8-2B1764F8A8AE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BEF7-C363-405C-BC86-241622B2E81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53FB-81BC-483F-9B3B-C020E2FC1177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4938-2DB2-47DE-82E0-09E6F28598A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2824-45E1-4926-843E-96F7229A0A33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5814D-0E6E-42D7-A43F-A6E4325DC3B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B95B-D1CE-4FCA-A87C-8F445954E531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34B3-572D-4048-B087-A752CC20C46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BAA7-4641-4097-B910-34ED5677E81B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BEEE-66EC-4742-A61F-DF25519ED47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428625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1785938"/>
            <a:ext cx="3471862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A512EB-AB83-4531-B993-81FB83263CF2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1C009E-21F3-414D-82DF-C6B158A309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1060;&#1086;&#1090;&#1086;&#1079;&#1074;&#1110;&#1090;.pptx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&#1054;&#1087;&#1080;&#1089;&#1072;&#1085;&#1080;&#1077;%20&#1055;&#1088;&#1086;&#1092;&#1077;&#1089;&#1089;&#1080;&#1080;%20&#1087;&#1088;&#1086;&#1082;&#1091;&#1088;&#1086;&#1088;.ppt" TargetMode="External"/><Relationship Id="rId7" Type="http://schemas.openxmlformats.org/officeDocument/2006/relationships/hyperlink" Target="&#1089;&#1083;&#1077;&#1073;&#1072;.pp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&#1047;&#1040;&#1051;&#1030;&#1047;&#1053;&#1048;&#1063;&#1053;&#1048;&#1050;.pptx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&#1075;&#1086;&#1088;&#1110;&#1083;&#1077;&#1094;%20&#1056;&#1091;&#1089;&#1083;&#1072;&#1085;.ppt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&#1042;&#1086;&#1083;&#1086;&#1095;&#1072;&#1081;%20&#1042;&#1103;&#1095;&#1077;&#1089;&#1083;&#1072;&#1074;.pptx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103;%20&#1087;&#1088;&#1086;&#1092;&#1077;&#1089;&#1080;&#1103;-%20&#1087;&#1088;&#1086;&#1075;&#1088;&#1072;&#1084;&#1080;&#1089;&#1090;%20&#1043;&#1086;&#1088;&#1086;&#1073;&#1077;&#1094;&#1100;.ppt" TargetMode="Externa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&#1055;&#1088;&#1086;&#1075;&#1088;&#1072;&#1084;&#1110;&#1089;&#1090;_&#1056;&#1080;&#1078;&#1080;&#1081;.pptx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Dreaming%20in%20Color.pptx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071563"/>
            <a:ext cx="3143250" cy="3071812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Книга наших </a:t>
            </a:r>
            <a:r>
              <a:rPr lang="ru-RU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професій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2071678"/>
            <a:ext cx="2928938" cy="185737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uk-UA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Підготували учні 11 класу Вільнотерешківської ЗОШ І-ІІІ </a:t>
            </a:r>
            <a:r>
              <a:rPr lang="uk-UA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ступенів </a:t>
            </a:r>
            <a:r>
              <a:rPr lang="uk-UA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ім.І.М.Волочая</a:t>
            </a:r>
            <a:endParaRPr lang="ru-RU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25"/>
            <a:ext cx="8501122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err="1" smtClean="0">
                <a:ln w="0"/>
                <a:solidFill>
                  <a:srgbClr val="6600FF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Фотозвіт</a:t>
            </a:r>
            <a:r>
              <a:rPr lang="uk-UA" b="1" cap="all" dirty="0" smtClean="0">
                <a:ln w="0"/>
                <a:solidFill>
                  <a:srgbClr val="6600FF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                     проекту</a:t>
            </a:r>
            <a:endParaRPr lang="ru-RU" b="1" cap="all" dirty="0">
              <a:ln w="0"/>
              <a:solidFill>
                <a:srgbClr val="6600FF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1029" name="Picture 5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 l="28564" t="24414" r="11377" b="15039"/>
          <a:stretch>
            <a:fillRect/>
          </a:stretch>
        </p:blipFill>
        <p:spPr bwMode="auto">
          <a:xfrm>
            <a:off x="1428728" y="1357298"/>
            <a:ext cx="6215106" cy="469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3543300" cy="271464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 </a:t>
            </a:r>
            <a:b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свій </a:t>
            </a:r>
            <a:b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вибір </a:t>
            </a:r>
            <a:b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зробили!</a:t>
            </a:r>
            <a:endParaRPr lang="ru-RU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286380" y="3357562"/>
            <a:ext cx="35433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all" normalizeH="0" baseline="0" noProof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Тепер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all" normalizeH="0" baseline="0" noProof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вибір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all" normalizeH="0" baseline="0" noProof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1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Вами!</a:t>
            </a:r>
            <a:endParaRPr kumimoji="0" lang="ru-RU" sz="4100" b="1" i="0" u="none" strike="noStrike" kern="1200" cap="all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C:\Documents and Settings\User\Рабочий стол\картинки на школьныю тему\Рисун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1428760" cy="19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User\Рабочий стол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00042"/>
            <a:ext cx="1340421" cy="145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857488" y="6143644"/>
            <a:ext cx="35719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Автор данного шаблона: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Ермолаева Ирина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Алексеевна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400" b="1" dirty="0" smtClean="0">
                <a:solidFill>
                  <a:srgbClr val="FF0000"/>
                </a:solidFill>
                <a:latin typeface="Gabriola" pitchFamily="82" charset="0"/>
              </a:rPr>
              <a:t>Мета проекту</a:t>
            </a:r>
            <a:endParaRPr lang="ru-RU" sz="4400" b="1" dirty="0" smtClean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3786219" cy="4525963"/>
          </a:xfrm>
        </p:spPr>
        <p:txBody>
          <a:bodyPr/>
          <a:lstStyle/>
          <a:p>
            <a:pPr indent="-324000" eaLnBrk="1" hangingPunct="1"/>
            <a:r>
              <a:rPr lang="uk-UA" sz="2200" dirty="0" smtClean="0"/>
              <a:t>Ознайомитись з обраними професіями; </a:t>
            </a:r>
          </a:p>
          <a:p>
            <a:pPr indent="-324000" eaLnBrk="1" hangingPunct="1"/>
            <a:r>
              <a:rPr lang="uk-UA" sz="2200" dirty="0" smtClean="0"/>
              <a:t>Врахувати особисті якості, здібності і нахили при виборі професії; </a:t>
            </a:r>
          </a:p>
          <a:p>
            <a:pPr indent="-324000" eaLnBrk="1" hangingPunct="1"/>
            <a:r>
              <a:rPr lang="uk-UA" sz="2200" dirty="0" smtClean="0"/>
              <a:t>Ознайомитись з навчальними закладами Полтавської області та України;</a:t>
            </a:r>
          </a:p>
          <a:p>
            <a:pPr indent="-324000" eaLnBrk="1" hangingPunct="1"/>
            <a:r>
              <a:rPr lang="uk-UA" sz="2200" dirty="0" smtClean="0"/>
              <a:t>Розвивати вміння самоосвіти, роботи з документами, критичного оцінювання інформації.</a:t>
            </a:r>
            <a:endParaRPr lang="ru-RU" sz="2200" dirty="0" smtClean="0"/>
          </a:p>
        </p:txBody>
      </p:sp>
      <p:sp>
        <p:nvSpPr>
          <p:cNvPr id="4100" name="Содержимое 5"/>
          <p:cNvSpPr>
            <a:spLocks noGrp="1"/>
          </p:cNvSpPr>
          <p:nvPr>
            <p:ph sz="half" idx="2"/>
          </p:nvPr>
        </p:nvSpPr>
        <p:spPr>
          <a:xfrm>
            <a:off x="5143504" y="1500174"/>
            <a:ext cx="3643338" cy="5054617"/>
          </a:xfrm>
        </p:spPr>
        <p:txBody>
          <a:bodyPr/>
          <a:lstStyle/>
          <a:p>
            <a:pPr algn="r">
              <a:buNone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Ким бути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??? </a:t>
            </a:r>
          </a:p>
          <a:p>
            <a:pPr>
              <a:lnSpc>
                <a:spcPct val="90000"/>
              </a:lnSpc>
            </a:pPr>
            <a:r>
              <a:rPr lang="uk-UA" sz="2200" dirty="0" smtClean="0"/>
              <a:t>Історія та причини виникнення вибраної професії </a:t>
            </a:r>
            <a:endParaRPr lang="ru-RU" sz="2200" dirty="0" smtClean="0"/>
          </a:p>
          <a:p>
            <a:pPr>
              <a:lnSpc>
                <a:spcPct val="90000"/>
              </a:lnSpc>
            </a:pPr>
            <a:r>
              <a:rPr lang="uk-UA" sz="2200" dirty="0" smtClean="0"/>
              <a:t>Я</a:t>
            </a:r>
            <a:r>
              <a:rPr lang="ru-RU" sz="2200" dirty="0" err="1" smtClean="0"/>
              <a:t>кі</a:t>
            </a:r>
            <a:r>
              <a:rPr lang="ru-RU" sz="2200" dirty="0" smtClean="0"/>
              <a:t> </a:t>
            </a:r>
            <a:r>
              <a:rPr lang="ru-RU" sz="2200" dirty="0" err="1" smtClean="0"/>
              <a:t>знання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потрібні</a:t>
            </a:r>
            <a:r>
              <a:rPr lang="ru-RU" sz="2200" dirty="0" smtClean="0"/>
              <a:t> </a:t>
            </a:r>
            <a:r>
              <a:rPr lang="ru-RU" sz="2200" dirty="0" err="1" smtClean="0"/>
              <a:t>людині</a:t>
            </a:r>
            <a:r>
              <a:rPr lang="ru-RU" sz="2200" dirty="0" smtClean="0"/>
              <a:t>, </a:t>
            </a:r>
            <a:r>
              <a:rPr lang="ru-RU" sz="2200" dirty="0" err="1" smtClean="0"/>
              <a:t>щоб</a:t>
            </a:r>
            <a:r>
              <a:rPr lang="ru-RU" sz="2200" dirty="0" smtClean="0"/>
              <a:t> </a:t>
            </a:r>
            <a:r>
              <a:rPr lang="ru-RU" sz="2200" dirty="0" err="1" smtClean="0"/>
              <a:t>опанувати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ц</a:t>
            </a:r>
            <a:r>
              <a:rPr lang="uk-UA" sz="2200" dirty="0" err="1" smtClean="0"/>
              <a:t>ією</a:t>
            </a:r>
            <a:r>
              <a:rPr lang="uk-UA" sz="2200" dirty="0" smtClean="0"/>
              <a:t> професією</a:t>
            </a:r>
            <a:r>
              <a:rPr lang="ru-RU" sz="2200" dirty="0" smtClean="0"/>
              <a:t>? </a:t>
            </a:r>
          </a:p>
          <a:p>
            <a:pPr>
              <a:lnSpc>
                <a:spcPct val="90000"/>
              </a:lnSpc>
            </a:pPr>
            <a:r>
              <a:rPr lang="uk-UA" sz="2200" dirty="0" smtClean="0"/>
              <a:t>Я</a:t>
            </a:r>
            <a:r>
              <a:rPr lang="ru-RU" sz="2200" dirty="0" err="1" smtClean="0"/>
              <a:t>кі</a:t>
            </a:r>
            <a:r>
              <a:rPr lang="ru-RU" sz="2200" dirty="0" smtClean="0"/>
              <a:t> </a:t>
            </a:r>
            <a:r>
              <a:rPr lang="ru-RU" sz="2200" dirty="0" err="1" smtClean="0"/>
              <a:t>якості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особистості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потрібні</a:t>
            </a:r>
            <a:r>
              <a:rPr lang="ru-RU" sz="2200" dirty="0" smtClean="0"/>
              <a:t> </a:t>
            </a:r>
            <a:r>
              <a:rPr lang="ru-RU" sz="2200" dirty="0" err="1" smtClean="0"/>
              <a:t>людині</a:t>
            </a:r>
            <a:r>
              <a:rPr lang="ru-RU" sz="2200" dirty="0" smtClean="0"/>
              <a:t>, </a:t>
            </a:r>
            <a:r>
              <a:rPr lang="ru-RU" sz="2200" dirty="0" err="1" smtClean="0"/>
              <a:t>щоб</a:t>
            </a:r>
            <a:r>
              <a:rPr lang="ru-RU" sz="2200" dirty="0" smtClean="0"/>
              <a:t> </a:t>
            </a:r>
            <a:r>
              <a:rPr lang="ru-RU" sz="2200" dirty="0" err="1" smtClean="0"/>
              <a:t>служити</a:t>
            </a:r>
            <a:r>
              <a:rPr lang="ru-RU" sz="2200" dirty="0" smtClean="0"/>
              <a:t> </a:t>
            </a:r>
            <a:r>
              <a:rPr lang="uk-UA" sz="2200" dirty="0" smtClean="0"/>
              <a:t>даній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професі</a:t>
            </a:r>
            <a:r>
              <a:rPr lang="uk-UA" sz="2200" dirty="0" smtClean="0"/>
              <a:t>ї</a:t>
            </a:r>
            <a:r>
              <a:rPr lang="ru-RU" sz="2200" dirty="0" smtClean="0"/>
              <a:t>? </a:t>
            </a:r>
          </a:p>
          <a:p>
            <a:pPr>
              <a:lnSpc>
                <a:spcPct val="90000"/>
              </a:lnSpc>
            </a:pPr>
            <a:r>
              <a:rPr lang="ru-RU" sz="2200" dirty="0" smtClean="0"/>
              <a:t>На </a:t>
            </a:r>
            <a:r>
              <a:rPr lang="ru-RU" sz="2200" dirty="0" err="1" smtClean="0"/>
              <a:t>яких</a:t>
            </a:r>
            <a:r>
              <a:rPr lang="ru-RU" sz="2200" dirty="0" smtClean="0"/>
              <a:t> </a:t>
            </a:r>
            <a:r>
              <a:rPr lang="ru-RU" sz="2200" dirty="0" err="1" smtClean="0"/>
              <a:t>підприємствах</a:t>
            </a:r>
            <a:r>
              <a:rPr lang="ru-RU" sz="2200" dirty="0" smtClean="0"/>
              <a:t> </a:t>
            </a:r>
            <a:r>
              <a:rPr lang="ru-RU" sz="2200" dirty="0" err="1" smtClean="0"/>
              <a:t>нашого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міста</a:t>
            </a:r>
            <a:r>
              <a:rPr lang="ru-RU" sz="2200" dirty="0" smtClean="0"/>
              <a:t> </a:t>
            </a:r>
            <a:r>
              <a:rPr lang="ru-RU" sz="2200" dirty="0" err="1" smtClean="0"/>
              <a:t>необхідні</a:t>
            </a:r>
            <a:r>
              <a:rPr lang="ru-RU" sz="2200" dirty="0" smtClean="0"/>
              <a:t> </a:t>
            </a:r>
            <a:r>
              <a:rPr lang="ru-RU" sz="2200" dirty="0" err="1" smtClean="0"/>
              <a:t>фахівці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володіють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ц</a:t>
            </a:r>
            <a:r>
              <a:rPr lang="uk-UA" sz="2200" dirty="0" err="1" smtClean="0"/>
              <a:t>ією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професі</a:t>
            </a:r>
            <a:r>
              <a:rPr lang="uk-UA" sz="2200" dirty="0" err="1" smtClean="0"/>
              <a:t>єю</a:t>
            </a:r>
            <a:r>
              <a:rPr lang="ru-RU" sz="2200" dirty="0" smtClean="0"/>
              <a:t>?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5214942" y="428604"/>
            <a:ext cx="3643338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Основні питання проекту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3686205" cy="92870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rbel" pitchFamily="34" charset="0"/>
              </a:rPr>
              <a:t>Етапи проекту</a:t>
            </a:r>
            <a:endParaRPr lang="ru-RU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5072066" y="1357298"/>
          <a:ext cx="385765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72066" y="428604"/>
            <a:ext cx="368620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normalizeH="0" baseline="0" noProof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Типи професій</a:t>
            </a:r>
            <a:endParaRPr kumimoji="0" lang="ru-RU" sz="4100" b="1" i="0" u="none" strike="noStrike" kern="1200" normalizeH="0" baseline="0" noProof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14282" y="2214554"/>
          <a:ext cx="357190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3543300" cy="1143000"/>
          </a:xfrm>
        </p:spPr>
        <p:txBody>
          <a:bodyPr/>
          <a:lstStyle/>
          <a:p>
            <a:pPr lvl="0" algn="l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  <a:t>Людина –    </a:t>
            </a:r>
            <a:b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  <a:t>        </a:t>
            </a:r>
            <a:r>
              <a:rPr lang="uk-UA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  <a:t>людина</a:t>
            </a:r>
            <a:endParaRPr lang="ru-RU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5" name="Group 30"/>
          <p:cNvGraphicFramePr>
            <a:graphicFrameLocks/>
          </p:cNvGraphicFramePr>
          <p:nvPr/>
        </p:nvGraphicFramePr>
        <p:xfrm>
          <a:off x="142844" y="1785926"/>
          <a:ext cx="3786215" cy="4338244"/>
        </p:xfrm>
        <a:graphic>
          <a:graphicData uri="http://schemas.openxmlformats.org/drawingml/2006/table">
            <a:tbl>
              <a:tblPr/>
              <a:tblGrid>
                <a:gridCol w="1893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Вид діяльності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Приклади професій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Виховання; навчання; управління; побутове, інформаційне, медичне, правове обслуговування тощо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Вчитель,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лікар, міліціонер, адвокат, офіціант, стюардеса, екскурсовод, 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адміністраторкореспондент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продавець, тренер тощо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143504" y="428604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Учні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143768" y="1857364"/>
            <a:ext cx="1571636" cy="5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Білик Віктор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286380" y="3357562"/>
            <a:ext cx="2000264" cy="5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Слеба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 Юлія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643702" y="5429264"/>
            <a:ext cx="2114540" cy="5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Москаленко Надія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785926"/>
            <a:ext cx="3313452" cy="438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I:\ddddddddddddddddddddddddddddd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 l="12209" t="10330" r="12209" b="45041"/>
          <a:stretch>
            <a:fillRect/>
          </a:stretch>
        </p:blipFill>
        <p:spPr bwMode="auto">
          <a:xfrm>
            <a:off x="6143636" y="1571612"/>
            <a:ext cx="1083476" cy="15001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051" name="Picture 3" descr="I:\y_e7015528.jp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/>
          <a:srcRect l="18405" t="11042" b="18404"/>
          <a:stretch>
            <a:fillRect/>
          </a:stretch>
        </p:blipFill>
        <p:spPr bwMode="auto">
          <a:xfrm>
            <a:off x="5357818" y="4572008"/>
            <a:ext cx="1211720" cy="157163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Рисунок 13" descr="F:\Новая папка\m_0cb53f53.jpg">
            <a:hlinkClick r:id="rId7" action="ppaction://hlinkpres?slideindex=1&amp;slidetitle=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3286124"/>
            <a:ext cx="1479931" cy="118697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uk-UA" sz="40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  <a:t>Людина –    </a:t>
            </a:r>
            <a:br>
              <a:rPr lang="uk-UA" sz="40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uk-UA" sz="40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  <a:t>        техніка</a:t>
            </a:r>
            <a:endParaRPr lang="ru-RU" b="1" dirty="0">
              <a:solidFill>
                <a:srgbClr val="3333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143504" y="428604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Учні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214942" y="2000240"/>
            <a:ext cx="2114540" cy="5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Погорілець Руслан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000892" y="4500570"/>
            <a:ext cx="1900226" cy="5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Волочай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Вячеслав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graphicFrame>
        <p:nvGraphicFramePr>
          <p:cNvPr id="9" name="Group 30"/>
          <p:cNvGraphicFramePr>
            <a:graphicFrameLocks/>
          </p:cNvGraphicFramePr>
          <p:nvPr/>
        </p:nvGraphicFramePr>
        <p:xfrm>
          <a:off x="142844" y="1785926"/>
          <a:ext cx="3786215" cy="4572000"/>
        </p:xfrm>
        <a:graphic>
          <a:graphicData uri="http://schemas.openxmlformats.org/drawingml/2006/table">
            <a:tbl>
              <a:tblPr/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Вид діяльності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Приклади професій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Створення, монтаж, складання, управління, експлуатація, ремонт тощо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Електро-слюсар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водій, токар, шахтар, електрик, монтажник, 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фрезеру-вальник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газозварник, металург, машиніст, будівельник тощо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785926"/>
            <a:ext cx="3259427" cy="43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 l="8260" t="13216" r="60352" b="29514"/>
          <a:stretch>
            <a:fillRect/>
          </a:stretch>
        </p:blipFill>
        <p:spPr bwMode="auto">
          <a:xfrm>
            <a:off x="7358082" y="1714488"/>
            <a:ext cx="13573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:\04042012256.jp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/>
          <a:srcRect l="23440" r="18634"/>
          <a:stretch>
            <a:fillRect/>
          </a:stretch>
        </p:blipFill>
        <p:spPr bwMode="auto">
          <a:xfrm>
            <a:off x="5572132" y="4214818"/>
            <a:ext cx="1357322" cy="17573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829081" cy="1428773"/>
          </a:xfrm>
        </p:spPr>
        <p:txBody>
          <a:bodyPr/>
          <a:lstStyle/>
          <a:p>
            <a:r>
              <a:rPr lang="uk-UA" sz="4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Людина –    </a:t>
            </a:r>
            <a:br>
              <a:rPr lang="uk-UA" sz="4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</a:br>
            <a:r>
              <a:rPr lang="uk-UA" sz="4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знакова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система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143504" y="428604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Учні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graphicFrame>
        <p:nvGraphicFramePr>
          <p:cNvPr id="6" name="Group 30"/>
          <p:cNvGraphicFramePr>
            <a:graphicFrameLocks/>
          </p:cNvGraphicFramePr>
          <p:nvPr/>
        </p:nvGraphicFramePr>
        <p:xfrm>
          <a:off x="142844" y="1785926"/>
          <a:ext cx="3786215" cy="4876800"/>
        </p:xfrm>
        <a:graphic>
          <a:graphicData uri="http://schemas.openxmlformats.org/drawingml/2006/table">
            <a:tbl>
              <a:tblPr/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Вид діяльності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Приклади професій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Обчислення, підрахунки, 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упорядкування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збирання, аналіз та зберігання інформації, виконання креслень, переклади текстів тощо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Бухгалтер, економіст, кресляр, оператор, конструктор, телеграфіст, перекладач, топограф, математик, програміст, друкарка, бібліотекар тощо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214942" y="1857364"/>
            <a:ext cx="2114540" cy="5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Рижий Артем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715140" y="4000504"/>
            <a:ext cx="2114540" cy="5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Горобець</a:t>
            </a: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 Євгеній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3884609" cy="30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ИННА\Рабочий стол\Горобець\x_f4d277fa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9" y="4143379"/>
            <a:ext cx="1232307" cy="1643075"/>
          </a:xfrm>
          <a:prstGeom prst="rect">
            <a:avLst/>
          </a:prstGeom>
          <a:noFill/>
        </p:spPr>
      </p:pic>
      <p:pic>
        <p:nvPicPr>
          <p:cNvPr id="3" name="Picture 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 l="46693" r="13909" b="24123"/>
          <a:stretch>
            <a:fillRect/>
          </a:stretch>
        </p:blipFill>
        <p:spPr bwMode="auto">
          <a:xfrm>
            <a:off x="7165750" y="1571612"/>
            <a:ext cx="13353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428625"/>
            <a:ext cx="3900519" cy="1143000"/>
          </a:xfrm>
        </p:spPr>
        <p:txBody>
          <a:bodyPr/>
          <a:lstStyle/>
          <a:p>
            <a:r>
              <a:rPr lang="uk-UA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Людина –    </a:t>
            </a:r>
            <a:br>
              <a:rPr lang="uk-UA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</a:br>
            <a:r>
              <a:rPr lang="uk-UA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художній образ</a:t>
            </a:r>
            <a:endParaRPr lang="ru-RU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Group 30"/>
          <p:cNvGraphicFramePr>
            <a:graphicFrameLocks/>
          </p:cNvGraphicFramePr>
          <p:nvPr/>
        </p:nvGraphicFramePr>
        <p:xfrm>
          <a:off x="142844" y="1785926"/>
          <a:ext cx="3929090" cy="4572000"/>
        </p:xfrm>
        <a:graphic>
          <a:graphicData uri="http://schemas.openxmlformats.org/drawingml/2006/table">
            <a:tbl>
              <a:tblPr/>
              <a:tblGrid>
                <a:gridCol w="192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Вид діяльності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Приклади професій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Художнє відображення дійсності, створення образів, відтворення, 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проектуван-ня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моделювання тощо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Архітектор, артист, ювелір, скульптор, художник, письменник, кінорежисер, дизайнер, модельєр, маляр, кулінар перукар,    фотограф тощо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143504" y="428604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normalizeH="0" baseline="0" noProof="0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Учні</a:t>
            </a:r>
            <a:endParaRPr kumimoji="0" lang="ru-RU" sz="4400" b="1" i="0" u="none" strike="noStrike" kern="1200" normalizeH="0" baseline="0" noProof="0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572264" y="5000636"/>
            <a:ext cx="178595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Волочай Юлія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857364"/>
            <a:ext cx="318747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 l="8248"/>
          <a:stretch>
            <a:fillRect/>
          </a:stretch>
        </p:blipFill>
        <p:spPr bwMode="auto">
          <a:xfrm>
            <a:off x="6000760" y="2071678"/>
            <a:ext cx="1795455" cy="2457442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2857496"/>
            <a:ext cx="3471858" cy="3268667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Серед випускників жодну з професій даного типу не обрано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3543300" cy="1143000"/>
          </a:xfrm>
        </p:spPr>
        <p:txBody>
          <a:bodyPr/>
          <a:lstStyle/>
          <a:p>
            <a:pPr algn="l"/>
            <a:r>
              <a:rPr lang="uk-UA" sz="4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Людина –    </a:t>
            </a:r>
            <a:br>
              <a:rPr lang="uk-UA" sz="4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</a:br>
            <a:r>
              <a:rPr lang="uk-UA" sz="4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          природа</a:t>
            </a:r>
            <a:endParaRPr lang="ru-RU" sz="36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143504" y="428604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urier New" pitchFamily="49" charset="0"/>
                <a:ea typeface="Batang" pitchFamily="18" charset="-127"/>
                <a:cs typeface="Courier New" pitchFamily="49" charset="0"/>
              </a:rPr>
              <a:t>Учні</a:t>
            </a:r>
            <a:endParaRPr kumimoji="0" lang="ru-RU" sz="4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graphicFrame>
        <p:nvGraphicFramePr>
          <p:cNvPr id="7" name="Group 30"/>
          <p:cNvGraphicFramePr>
            <a:graphicFrameLocks/>
          </p:cNvGraphicFramePr>
          <p:nvPr/>
        </p:nvGraphicFramePr>
        <p:xfrm>
          <a:off x="142844" y="1714488"/>
          <a:ext cx="3929090" cy="4572000"/>
        </p:xfrm>
        <a:graphic>
          <a:graphicData uri="http://schemas.openxmlformats.org/drawingml/2006/table">
            <a:tbl>
              <a:tblPr/>
              <a:tblGrid>
                <a:gridCol w="192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Вид діяльності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Приклади професій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Вивчення, дослідження, вирощування, догляд, профілактика захворювань, тощо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Геолог, хімік, агроном, селекціонер, садівник, зоотехнік, зоолог, лісник, птахівник, біолог, геофізик, ветеринар, дресирувальник диких тварин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417563" cy="414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3214682" cy="1143000"/>
          </a:xfrm>
        </p:spPr>
        <p:txBody>
          <a:bodyPr/>
          <a:lstStyle/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Діаграма професій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857752" y="428604"/>
            <a:ext cx="407196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eaLnBrk="0" hangingPunct="0"/>
            <a: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“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Дитяча </a:t>
            </a:r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мрія”</a:t>
            </a: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857364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ОТКРЫТАЯ 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ОТКРЫТАЯ КНИГА</Template>
  <TotalTime>362</TotalTime>
  <Words>394</Words>
  <Application>Microsoft Office PowerPoint</Application>
  <PresentationFormat>Екран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1" baseType="lpstr">
      <vt:lpstr>Arial</vt:lpstr>
      <vt:lpstr>Batang</vt:lpstr>
      <vt:lpstr>Calibri</vt:lpstr>
      <vt:lpstr>Corbel</vt:lpstr>
      <vt:lpstr>Courier New</vt:lpstr>
      <vt:lpstr>Gabriola</vt:lpstr>
      <vt:lpstr>Monotype Corsiva</vt:lpstr>
      <vt:lpstr>Times New Roman</vt:lpstr>
      <vt:lpstr>Wingdings</vt:lpstr>
      <vt:lpstr>Презентация ОТКРЫТАЯ КНИГА</vt:lpstr>
      <vt:lpstr>Книга наших професій</vt:lpstr>
      <vt:lpstr>Мета проекту</vt:lpstr>
      <vt:lpstr>Етапи проекту</vt:lpstr>
      <vt:lpstr>Людина –             людина</vt:lpstr>
      <vt:lpstr>Людина –             техніка</vt:lpstr>
      <vt:lpstr>Людина –     знакова система</vt:lpstr>
      <vt:lpstr>Людина –     художній образ</vt:lpstr>
      <vt:lpstr>Людина –               природа</vt:lpstr>
      <vt:lpstr>Діаграма професій</vt:lpstr>
      <vt:lpstr>Фотозвіт                      проекту</vt:lpstr>
      <vt:lpstr>Ми  свій  вибір  зробили!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Inna</cp:lastModifiedBy>
  <cp:revision>45</cp:revision>
  <dcterms:created xsi:type="dcterms:W3CDTF">2011-07-26T07:05:49Z</dcterms:created>
  <dcterms:modified xsi:type="dcterms:W3CDTF">2021-09-26T18:51:24Z</dcterms:modified>
</cp:coreProperties>
</file>