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7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6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0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6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8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7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9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6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8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1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8D94-9EC1-4150-B133-197914576D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5B18A-83AB-49DA-9572-E8396ECBA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4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365125"/>
            <a:ext cx="12053455" cy="1657639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«Дерево настрою та очікувань»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0070" y="2320638"/>
            <a:ext cx="1620982" cy="817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60070" y="3338623"/>
            <a:ext cx="1620982" cy="817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60070" y="4429136"/>
            <a:ext cx="1620982" cy="8174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0072" y="2299856"/>
            <a:ext cx="5306291" cy="85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30435" y="2354621"/>
            <a:ext cx="530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гарний настрій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434" y="3338623"/>
            <a:ext cx="7481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пошуках гарного настрою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0435" y="4404036"/>
            <a:ext cx="530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поганий настрій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95" y="368677"/>
            <a:ext cx="11558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переходимо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СУБД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21116"/>
          <a:stretch/>
        </p:blipFill>
        <p:spPr>
          <a:xfrm>
            <a:off x="2369643" y="3784997"/>
            <a:ext cx="7055343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932" y="362635"/>
            <a:ext cx="11846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подана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режимах: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1" y="3000318"/>
            <a:ext cx="6102563" cy="30054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2440" y="6205816"/>
            <a:ext cx="4034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2" y="2965374"/>
            <a:ext cx="5536406" cy="30753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51453" y="6205816"/>
            <a:ext cx="472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56371" y="1489100"/>
            <a:ext cx="1056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1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97" y="2028824"/>
            <a:ext cx="8660972" cy="39840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0231" y="688177"/>
            <a:ext cx="5006948" cy="8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800"/>
              </a:spcAft>
            </a:pPr>
            <a:r>
              <a:rPr lang="uk-UA" sz="4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Вправи для очей.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2636" y="210189"/>
            <a:ext cx="6451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за комп’ютером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33" y="1098183"/>
            <a:ext cx="4840644" cy="56088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0977" y="2212178"/>
            <a:ext cx="662237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Створіть базу даних </a:t>
            </a:r>
            <a:endParaRPr lang="uk-UA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Соціальні мережі».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803627"/>
            <a:ext cx="1177636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Створіть базу даних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Країни, </a:t>
            </a:r>
            <a:r>
              <a:rPr lang="uk-UA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буде містити довідкові відомості про європейські країни. Відомості </a:t>
            </a:r>
            <a:r>
              <a:rPr lang="uk-UA" sz="32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розташуйте </a:t>
            </a:r>
            <a:r>
              <a:rPr lang="uk-UA" sz="32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таблиці Країни (назву країни та її столицю, населення, площу країни та прапор).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5632" y="542699"/>
            <a:ext cx="5014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564" y="-595746"/>
            <a:ext cx="7370618" cy="5458691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Monotype Corsiva" panose="03010101010201010101" pitchFamily="66" charset="0"/>
              </a:rPr>
              <a:t>“Розум </a:t>
            </a:r>
            <a:r>
              <a:rPr lang="ru-RU" b="1" dirty="0" err="1">
                <a:latin typeface="Monotype Corsiva" panose="03010101010201010101" pitchFamily="66" charset="0"/>
              </a:rPr>
              <a:t>полягає</a:t>
            </a:r>
            <a:r>
              <a:rPr lang="ru-RU" b="1" dirty="0">
                <a:latin typeface="Monotype Corsiva" panose="03010101010201010101" pitchFamily="66" charset="0"/>
              </a:rPr>
              <a:t> не </a:t>
            </a:r>
            <a:r>
              <a:rPr lang="ru-RU" b="1" dirty="0" err="1">
                <a:latin typeface="Monotype Corsiva" panose="03010101010201010101" pitchFamily="66" charset="0"/>
              </a:rPr>
              <a:t>лише</a:t>
            </a:r>
            <a:r>
              <a:rPr lang="ru-RU" b="1" dirty="0">
                <a:latin typeface="Monotype Corsiva" panose="03010101010201010101" pitchFamily="66" charset="0"/>
              </a:rPr>
              <a:t> в </a:t>
            </a:r>
            <a:r>
              <a:rPr lang="ru-RU" b="1" dirty="0" err="1">
                <a:latin typeface="Monotype Corsiva" panose="03010101010201010101" pitchFamily="66" charset="0"/>
              </a:rPr>
              <a:t>знаннях</a:t>
            </a:r>
            <a:r>
              <a:rPr lang="ru-RU" b="1" dirty="0">
                <a:latin typeface="Monotype Corsiva" panose="03010101010201010101" pitchFamily="66" charset="0"/>
              </a:rPr>
              <a:t>, але й в </a:t>
            </a:r>
            <a:r>
              <a:rPr lang="ru-RU" b="1" dirty="0" err="1">
                <a:latin typeface="Monotype Corsiva" panose="03010101010201010101" pitchFamily="66" charset="0"/>
              </a:rPr>
              <a:t>умінні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застосовувати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ці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знання</a:t>
            </a:r>
            <a:r>
              <a:rPr lang="ru-RU" b="1" dirty="0">
                <a:latin typeface="Monotype Corsiva" panose="03010101010201010101" pitchFamily="66" charset="0"/>
              </a:rPr>
              <a:t>” </a:t>
            </a:r>
            <a:r>
              <a:rPr lang="ru-RU" b="1" dirty="0" smtClean="0">
                <a:latin typeface="Monotype Corsiva" panose="03010101010201010101" pitchFamily="66" charset="0"/>
              </a:rPr>
              <a:t>Аристотель</a:t>
            </a:r>
            <a:r>
              <a:rPr lang="ru-RU" b="1" dirty="0">
                <a:latin typeface="Monotype Corsiva" panose="03010101010201010101" pitchFamily="66" charset="0"/>
              </a:rPr>
              <a:t>.</a:t>
            </a:r>
            <a:br>
              <a:rPr lang="ru-RU" b="1" dirty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3" y="1504949"/>
            <a:ext cx="5870432" cy="505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46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4" y="1801091"/>
            <a:ext cx="11693237" cy="2507673"/>
          </a:xfrm>
        </p:spPr>
        <p:txBody>
          <a:bodyPr>
            <a:normAutofit/>
          </a:bodyPr>
          <a:lstStyle/>
          <a:p>
            <a:pPr algn="ctr"/>
            <a:r>
              <a:rPr lang="uk-UA" sz="4500" dirty="0">
                <a:latin typeface="Arial Black" panose="020B0A04020102020204" pitchFamily="34" charset="0"/>
              </a:rPr>
              <a:t>Створення таблиць. </a:t>
            </a:r>
            <a:r>
              <a:rPr lang="uk-UA" sz="4500" dirty="0" smtClean="0">
                <a:latin typeface="Arial Black" panose="020B0A04020102020204" pitchFamily="34" charset="0"/>
              </a:rPr>
              <a:t/>
            </a:r>
            <a:br>
              <a:rPr lang="uk-UA" sz="4500" dirty="0" smtClean="0">
                <a:latin typeface="Arial Black" panose="020B0A04020102020204" pitchFamily="34" charset="0"/>
              </a:rPr>
            </a:br>
            <a:r>
              <a:rPr lang="uk-UA" sz="4500" dirty="0" smtClean="0">
                <a:latin typeface="Arial Black" panose="020B0A04020102020204" pitchFamily="34" charset="0"/>
              </a:rPr>
              <a:t>Введення </a:t>
            </a:r>
            <a:r>
              <a:rPr lang="uk-UA" sz="4500" dirty="0">
                <a:latin typeface="Arial Black" panose="020B0A04020102020204" pitchFamily="34" charset="0"/>
              </a:rPr>
              <a:t>і редагування даних різних </a:t>
            </a:r>
            <a:r>
              <a:rPr lang="uk-UA" sz="4500" dirty="0" smtClean="0">
                <a:latin typeface="Arial Black" panose="020B0A04020102020204" pitchFamily="34" charset="0"/>
              </a:rPr>
              <a:t>типів</a:t>
            </a:r>
            <a:endParaRPr lang="ru-RU" sz="45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7162" y="76200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Arial Black" panose="020B0A04020102020204" pitchFamily="34" charset="0"/>
              </a:rPr>
              <a:t>Тема уроку</a:t>
            </a:r>
            <a:endParaRPr lang="ru-RU" sz="24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368" y="0"/>
            <a:ext cx="6987747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«Топ – 5 Професій» </a:t>
            </a:r>
            <a:endParaRPr lang="ru-RU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8364" y="1157933"/>
            <a:ext cx="10404763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називають рядки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таблиців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базі даних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(Коректор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Адміністратор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баз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(Оператор комп'ютерного набору спеціаліст по набору текстів у текстовому редакторі на комп'ютері);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solidFill>
                  <a:srgbClr val="55555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Сценарист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придумує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ролевих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квестах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9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368" y="0"/>
            <a:ext cx="6987747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«Топ – 5 Професій» </a:t>
            </a:r>
            <a:endParaRPr lang="ru-RU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8364" y="1157933"/>
            <a:ext cx="10404763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Якi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базах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мерж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телекомунікаційних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мобільний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енеджер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-проекту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сайту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логічне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системного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адміністртора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числове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(ERP-програміст).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368" y="0"/>
            <a:ext cx="6987747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«Топ – 5 Професій» </a:t>
            </a:r>
            <a:endParaRPr lang="ru-RU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8364" y="1157933"/>
            <a:ext cx="10404763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MS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дата,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(Програміст 1С)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лінійний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дата/час,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лічильник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логічний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(Програмістами узагальнено називають категорію людей, що займаються розробкою алгоритмів та програм);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текстовий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лічильний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(Консультант по ERP-системі)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7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368" y="0"/>
            <a:ext cx="6987747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«Топ – 5 Професій» </a:t>
            </a:r>
            <a:endParaRPr lang="ru-RU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255" y="1180385"/>
            <a:ext cx="1072341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З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об’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єкту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MS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(Веб-дизайнер відповідає за створення, підтримку і дизайн веб-сайтів.);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-програміст)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(Контент-менеджер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структурою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-сайту.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макросу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Тестувальник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ПЗ)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7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368" y="0"/>
            <a:ext cx="6987747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«Топ – 5 Професій» </a:t>
            </a:r>
            <a:endParaRPr lang="ru-RU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823" y="850843"/>
            <a:ext cx="10778836" cy="600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повиннi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вiдповiдати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ключовi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поля?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(Редактор сайту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пошуком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розміщенням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авторами,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правлять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розміщують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рекламу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відстежують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лiчильник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системного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аналітика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специфікацій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ru-RU" sz="28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повторюватись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HTML-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верстальника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входить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проекту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HTML-коду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типу число.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9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0765" y="304800"/>
            <a:ext cx="816197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Виконайте інтерактивну </a:t>
            </a:r>
            <a:r>
              <a:rPr lang="uk-UA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вправу</a:t>
            </a:r>
          </a:p>
          <a:p>
            <a:pPr indent="450215" algn="ctr">
              <a:spcAft>
                <a:spcPts val="0"/>
              </a:spcAft>
            </a:pPr>
            <a:r>
              <a:rPr lang="en-US" sz="3200" b="1" dirty="0"/>
              <a:t>https://learningapps.org/1977157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26" y="2299853"/>
            <a:ext cx="4281055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77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600</Words>
  <Application>Microsoft Office PowerPoint</Application>
  <PresentationFormat>Широкоэкранный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</vt:lpstr>
      <vt:lpstr>Monotype Corsiva</vt:lpstr>
      <vt:lpstr>Times New Roman</vt:lpstr>
      <vt:lpstr>Wingdings</vt:lpstr>
      <vt:lpstr>Тема Office</vt:lpstr>
      <vt:lpstr>«Дерево настрою та очікувань»</vt:lpstr>
      <vt:lpstr>“Розум полягає не лише в знаннях, але й в умінні застосовувати ці знання” Аристотель. </vt:lpstr>
      <vt:lpstr>Створення таблиць.  Введення і редагування даних різних типів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“Розум полягає не лише в знаннях, але й в умінні застосовувати ці знання” Аристотель. </dc:title>
  <dc:creator>Пользователь</dc:creator>
  <cp:lastModifiedBy>Пользователь</cp:lastModifiedBy>
  <cp:revision>12</cp:revision>
  <dcterms:created xsi:type="dcterms:W3CDTF">2019-11-22T19:20:34Z</dcterms:created>
  <dcterms:modified xsi:type="dcterms:W3CDTF">2021-09-26T17:25:55Z</dcterms:modified>
</cp:coreProperties>
</file>