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nstantia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a7Aph5JHZ98jDJrjKRAN2VhRU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00"/>
            </a:gs>
            <a:gs pos="50000">
              <a:srgbClr val="FFC111"/>
            </a:gs>
            <a:gs pos="100000">
              <a:srgbClr val="CC6600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ru-RU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Параболічні </a:t>
            </a:r>
            <a:br>
              <a:rPr lang="ru-RU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форми </a:t>
            </a:r>
            <a:br>
              <a:rPr lang="ru-RU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житті</a:t>
            </a:r>
            <a:endParaRPr sz="4400" b="1">
              <a:solidFill>
                <a:srgbClr val="002060"/>
              </a:solidFill>
            </a:endParaRPr>
          </a:p>
        </p:txBody>
      </p:sp>
      <p:pic>
        <p:nvPicPr>
          <p:cNvPr id="85" name="Google Shape;85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02351" y="2092225"/>
            <a:ext cx="4567800" cy="3362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148814" y="188640"/>
            <a:ext cx="5040313" cy="6480720"/>
          </a:xfrm>
          <a:prstGeom prst="rect">
            <a:avLst/>
          </a:prstGeom>
          <a:solidFill>
            <a:srgbClr val="F2DADA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Історична довідка</a:t>
            </a:r>
            <a:endParaRPr/>
          </a:p>
          <a:p>
            <a:pPr marL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 «парабола» грецьке, 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 перекладі  «порівняння».  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Noto Sans Symbols"/>
              <a:buNone/>
            </a:pP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Ця крива  була  відкрита  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Noto Sans Symbols"/>
              <a:buNone/>
            </a:pP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математиками давньогрецької    школи, приблизно в     4 ст до н.е.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Noto Sans Symbols"/>
              <a:buNone/>
            </a:pP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Термін «парабола»       ввів   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Noto Sans Symbols"/>
              <a:buNone/>
            </a:pP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Аполоній </a:t>
            </a: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Пергський</a:t>
            </a:r>
            <a:r>
              <a:rPr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Він показав, що парабола виходить, якщо взяти конус і перетнути його площиною.</a:t>
            </a:r>
            <a:endParaRPr sz="24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Char char="•"/>
            </a:pPr>
            <a:r>
              <a:rPr lang="ru-RU" sz="2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2" descr="Файл:Conica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125" y="12"/>
            <a:ext cx="4164013" cy="5893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4"/>
          <p:cNvGrpSpPr/>
          <p:nvPr/>
        </p:nvGrpSpPr>
        <p:grpSpPr>
          <a:xfrm>
            <a:off x="5076825" y="6351"/>
            <a:ext cx="4183063" cy="6699248"/>
            <a:chOff x="3198" y="4"/>
            <a:chExt cx="2635" cy="4220"/>
          </a:xfrm>
        </p:grpSpPr>
        <p:pic>
          <p:nvPicPr>
            <p:cNvPr id="719" name="Google Shape;71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8" y="4"/>
              <a:ext cx="2635" cy="4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0" name="Google Shape;720;p4"/>
            <p:cNvSpPr txBox="1"/>
            <p:nvPr/>
          </p:nvSpPr>
          <p:spPr>
            <a:xfrm>
              <a:off x="3470" y="119"/>
              <a:ext cx="2131" cy="3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У Вінниці відбулось відкриття найбільшого в світі фонтану на відкритих водоймищах, який встановили на річці Південний Буг. Висота найбільшого у Європі світломузичного фонтану перевищує 60 метрів</a:t>
              </a:r>
              <a:endParaRPr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721" name="Google Shape;72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50" y="3565525"/>
            <a:ext cx="5321300" cy="61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" descr="Фонтан у Вінниці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63" y="6350"/>
            <a:ext cx="5273675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"/>
          <p:cNvSpPr txBox="1"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Фонтан "Веселка", Сеул </a:t>
            </a:r>
            <a:endParaRPr/>
          </a:p>
        </p:txBody>
      </p:sp>
      <p:sp>
        <p:nvSpPr>
          <p:cNvPr id="728" name="Google Shape;728;p5"/>
          <p:cNvSpPr txBox="1">
            <a:spLocks noGrp="1"/>
          </p:cNvSpPr>
          <p:nvPr>
            <p:ph type="body" idx="1"/>
          </p:nvPr>
        </p:nvSpPr>
        <p:spPr>
          <a:xfrm>
            <a:off x="5651500" y="1268413"/>
            <a:ext cx="3313113" cy="558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⚫"/>
            </a:pPr>
            <a:r>
              <a:rPr lang="ru-RU" sz="2400"/>
              <a:t>Міст Банпо і його невід'ємна частина - фонтан "Веселка", - окраса Сеула, що потрапила в Книгу Рекордів Гінеса як найдовший фонтан на мосту. Фонтан знаходиться вздовж обох боків мосту Банпо, довжина якого складає 570 м. Повна сукупна довжина фонтану «Веселка" </a:t>
            </a:r>
            <a:r>
              <a:rPr lang="ru-RU" sz="2000"/>
              <a:t>становить 1140 метрів. </a:t>
            </a:r>
            <a:endParaRPr/>
          </a:p>
        </p:txBody>
      </p:sp>
      <p:pic>
        <p:nvPicPr>
          <p:cNvPr id="729" name="Google Shape;729;p5" descr="http://www.rate1.com.ua/uploads/RTEmagicC_fontan-01_01.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268413"/>
            <a:ext cx="5472112" cy="489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Екопарк в Південній Кореї</a:t>
            </a:r>
            <a:endParaRPr/>
          </a:p>
        </p:txBody>
      </p:sp>
      <p:pic>
        <p:nvPicPr>
          <p:cNvPr id="735" name="Google Shape;73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1935163"/>
            <a:ext cx="5019675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1250" y="1666875"/>
            <a:ext cx="6781500" cy="47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7"/>
          <p:cNvSpPr/>
          <p:nvPr/>
        </p:nvSpPr>
        <p:spPr>
          <a:xfrm>
            <a:off x="1731000" y="305450"/>
            <a:ext cx="59847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Проект пішохідного моста в Маріборі (Словенія)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"/>
          <p:cNvSpPr txBox="1">
            <a:spLocks noGrp="1"/>
          </p:cNvSpPr>
          <p:nvPr>
            <p:ph type="title"/>
          </p:nvPr>
        </p:nvSpPr>
        <p:spPr>
          <a:xfrm>
            <a:off x="2997500" y="98500"/>
            <a:ext cx="2087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Зводи</a:t>
            </a:r>
            <a:endParaRPr/>
          </a:p>
        </p:txBody>
      </p:sp>
      <p:pic>
        <p:nvPicPr>
          <p:cNvPr id="747" name="Google Shape;74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1650" y="1241500"/>
            <a:ext cx="7100700" cy="54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"/>
          <p:cNvSpPr txBox="1">
            <a:spLocks noGrp="1"/>
          </p:cNvSpPr>
          <p:nvPr>
            <p:ph type="body" idx="1"/>
          </p:nvPr>
        </p:nvSpPr>
        <p:spPr>
          <a:xfrm>
            <a:off x="5821363" y="1487488"/>
            <a:ext cx="33225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Параболічна сонячна теплова електростанція</a:t>
            </a:r>
            <a:endParaRPr/>
          </a:p>
        </p:txBody>
      </p:sp>
      <p:pic>
        <p:nvPicPr>
          <p:cNvPr id="753" name="Google Shape;7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98575"/>
            <a:ext cx="5259150" cy="51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0" descr="F:\Математика 2011\Новая папка\s0049105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1450" y="3352800"/>
            <a:ext cx="5278438" cy="34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1538" y="304800"/>
            <a:ext cx="3981450" cy="31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663" y="1908175"/>
            <a:ext cx="5059363" cy="49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71450" y="-158750"/>
            <a:ext cx="37369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PresentationFormat>Екран (4:3)</PresentationFormat>
  <Paragraphs>16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Noto Sans Symbols</vt:lpstr>
      <vt:lpstr>Constantia</vt:lpstr>
      <vt:lpstr>Тема Office</vt:lpstr>
      <vt:lpstr>Параболічні  форми  в житті</vt:lpstr>
      <vt:lpstr>Слайд 2</vt:lpstr>
      <vt:lpstr>Слайд 3</vt:lpstr>
      <vt:lpstr>Фонтан "Веселка", Сеул </vt:lpstr>
      <vt:lpstr>Екопарк в Південній Кореї</vt:lpstr>
      <vt:lpstr>Слайд 6</vt:lpstr>
      <vt:lpstr>Зводи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Параболічні  форми  в житті</dc:title>
  <dc:creator>Пользователь Windows</dc:creator>
  <cp:lastModifiedBy>Пользователь Windows</cp:lastModifiedBy>
  <cp:revision>1</cp:revision>
  <dcterms:created xsi:type="dcterms:W3CDTF">2018-01-03T22:17:13Z</dcterms:created>
  <dcterms:modified xsi:type="dcterms:W3CDTF">2021-09-28T00:09:04Z</dcterms:modified>
</cp:coreProperties>
</file>