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58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obe.com/tiobe-index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Урок інформатики у 7 класі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800" dirty="0" smtClean="0">
                <a:solidFill>
                  <a:schemeClr val="bg2">
                    <a:lumMod val="50000"/>
                  </a:schemeClr>
                </a:solidFill>
              </a:rPr>
              <a:t>Змінні </a:t>
            </a:r>
            <a:r>
              <a:rPr lang="uk-UA" sz="4800" dirty="0">
                <a:solidFill>
                  <a:schemeClr val="bg2">
                    <a:lumMod val="50000"/>
                  </a:schemeClr>
                </a:solidFill>
              </a:rPr>
              <a:t>у мові </a:t>
            </a:r>
            <a:r>
              <a:rPr lang="en-US" sz="4800" b="1" dirty="0">
                <a:solidFill>
                  <a:schemeClr val="bg2">
                    <a:lumMod val="50000"/>
                  </a:schemeClr>
                </a:solidFill>
              </a:rPr>
              <a:t>PYTHON</a:t>
            </a:r>
            <a:endParaRPr lang="ru-RU" sz="48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Вчитель: </a:t>
            </a:r>
          </a:p>
          <a:p>
            <a:pPr marL="0" indent="0" algn="ctr">
              <a:buNone/>
            </a:pPr>
            <a:r>
              <a:rPr lang="uk-UA" dirty="0" smtClean="0"/>
              <a:t>Лиходід Валентина Петрівна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51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Походження назви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Розробник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Гвідо </a:t>
            </a:r>
            <a:r>
              <a:rPr lang="uk-UA" dirty="0" err="1" smtClean="0"/>
              <a:t>ван</a:t>
            </a:r>
            <a:r>
              <a:rPr lang="uk-UA" dirty="0" smtClean="0"/>
              <a:t> </a:t>
            </a:r>
            <a:r>
              <a:rPr lang="uk-UA" dirty="0" err="1" smtClean="0"/>
              <a:t>Россум</a:t>
            </a:r>
            <a:r>
              <a:rPr lang="uk-UA" dirty="0" smtClean="0"/>
              <a:t> , 1990 рік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2656"/>
            <a:ext cx="490963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12976"/>
            <a:ext cx="2080943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14287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8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Сучасна, популярна (за індексом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TIOBE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 3 місці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https://www.tiobe.com/tiobe-index/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різноманітних галузях:</a:t>
            </a:r>
          </a:p>
          <a:p>
            <a:pPr lvl="1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десктопні додатки, </a:t>
            </a:r>
          </a:p>
          <a:p>
            <a:pPr lvl="1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ігри, </a:t>
            </a:r>
          </a:p>
          <a:p>
            <a:pPr lvl="1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веб-технології, </a:t>
            </a:r>
          </a:p>
          <a:p>
            <a:pPr lvl="1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дослідження (штучний інтелект),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Data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комп’ютерна безпека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кількість бібліотек, модулів</a:t>
            </a:r>
          </a:p>
          <a:p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Мультиплатформенна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смартфони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Інтерпретатор (Чи недолік?)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мови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endParaRPr lang="uk-UA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9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Імена змінних можна записувати кирилицею (гарячі клавіші працюють лише на латиниці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 = 12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периметр = довжина * 4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Змінна може указувати на значення різних типів (значення – об’єкт, змінна – вказівник на об’єкт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5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‘Hello’</a:t>
            </a:r>
            <a:endParaRPr lang="uk-UA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Мінімальний синтаксис:</a:t>
            </a:r>
          </a:p>
          <a:p>
            <a:pPr lvl="1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роздільників між командами</a:t>
            </a:r>
          </a:p>
          <a:p>
            <a:pPr lvl="1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операторних дужок, замість них – відступи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Одинарні та подвійні лапки – рівнозначні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та малі літери – різні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Особливості програмного коду</a:t>
            </a:r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Команда присвоювання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знака =.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присвоюванням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пам'яті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 descr="Python. Операція присвоюванн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2590800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68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59340"/>
            <a:ext cx="6912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командами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зарезервованими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словами).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символу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Імена змінних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Відкрити вікно редактора коду (</a:t>
            </a:r>
            <a:r>
              <a:rPr lang="en-US" dirty="0" smtClean="0"/>
              <a:t>File – New File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uk-UA" dirty="0" smtClean="0"/>
              <a:t>Увести програмний код</a:t>
            </a:r>
          </a:p>
          <a:p>
            <a:r>
              <a:rPr lang="uk-UA" dirty="0" smtClean="0"/>
              <a:t>Зберегти файл (</a:t>
            </a:r>
            <a:r>
              <a:rPr lang="en-US" dirty="0" smtClean="0"/>
              <a:t>File – Save)</a:t>
            </a:r>
            <a:endParaRPr lang="uk-UA" dirty="0" smtClean="0"/>
          </a:p>
          <a:p>
            <a:r>
              <a:rPr lang="uk-UA" dirty="0" smtClean="0"/>
              <a:t>Запустити на виконання (</a:t>
            </a:r>
            <a:r>
              <a:rPr lang="en-US" dirty="0" smtClean="0"/>
              <a:t>Run – Run Module </a:t>
            </a:r>
            <a:r>
              <a:rPr lang="uk-UA" dirty="0" smtClean="0"/>
              <a:t>або</a:t>
            </a:r>
            <a:r>
              <a:rPr lang="en-US" dirty="0" smtClean="0"/>
              <a:t> F5)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Створення програмного коду</a:t>
            </a:r>
            <a:endParaRPr lang="uk-UA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5" y="3036436"/>
            <a:ext cx="5833120" cy="35609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Завершіть </a:t>
            </a:r>
            <a:r>
              <a:rPr lang="uk-UA" b="1" i="1" dirty="0">
                <a:solidFill>
                  <a:srgbClr val="C00000"/>
                </a:solidFill>
              </a:rPr>
              <a:t>речення:</a:t>
            </a:r>
            <a:endParaRPr lang="ru-RU" b="1" dirty="0">
              <a:solidFill>
                <a:srgbClr val="C00000"/>
              </a:solidFill>
            </a:endParaRPr>
          </a:p>
          <a:p>
            <a:pPr lvl="0"/>
            <a:r>
              <a:rPr lang="uk-UA" b="1" i="1" dirty="0"/>
              <a:t>На</a:t>
            </a:r>
            <a:r>
              <a:rPr lang="uk-UA" b="1" dirty="0"/>
              <a:t> уроці я навчився…</a:t>
            </a:r>
            <a:endParaRPr lang="ru-RU" dirty="0"/>
          </a:p>
          <a:p>
            <a:pPr lvl="0"/>
            <a:r>
              <a:rPr lang="uk-UA" b="1" dirty="0"/>
              <a:t>Мені було цікаво дізнатися…</a:t>
            </a:r>
            <a:endParaRPr lang="ru-RU" dirty="0"/>
          </a:p>
          <a:p>
            <a:pPr lvl="0"/>
            <a:r>
              <a:rPr lang="uk-UA" b="1" dirty="0"/>
              <a:t>Було важко сприйняти…</a:t>
            </a:r>
            <a:endParaRPr lang="ru-RU" dirty="0"/>
          </a:p>
          <a:p>
            <a:pPr lvl="0"/>
            <a:r>
              <a:rPr lang="uk-UA" b="1" dirty="0"/>
              <a:t>Я запам’ятав…</a:t>
            </a:r>
            <a:endParaRPr lang="ru-RU" dirty="0"/>
          </a:p>
          <a:p>
            <a:pPr lvl="0"/>
            <a:r>
              <a:rPr lang="uk-UA" b="1" dirty="0"/>
              <a:t>Я не зовсім зрозумів…</a:t>
            </a:r>
            <a:endParaRPr lang="ru-RU" dirty="0"/>
          </a:p>
          <a:p>
            <a:pPr lvl="0"/>
            <a:r>
              <a:rPr lang="uk-UA" b="1" dirty="0"/>
              <a:t>Отримані знання і вміння я застосую…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Рефлексія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6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Домашнє завдання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Виконати </a:t>
            </a:r>
            <a:r>
              <a:rPr lang="uk-UA" dirty="0"/>
              <a:t>завдання 1-9 , с. 129 на ПК.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Надішліть скриншоти  </a:t>
            </a:r>
            <a:r>
              <a:rPr lang="uk-UA" dirty="0" smtClean="0"/>
              <a:t>процесу виконання  у </a:t>
            </a:r>
            <a:r>
              <a:rPr lang="uk-UA" dirty="0"/>
              <a:t>Класрум.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78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353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Урок інформатики у 7 класі</vt:lpstr>
      <vt:lpstr>Презентация PowerPoint</vt:lpstr>
      <vt:lpstr>Переваги мови Python</vt:lpstr>
      <vt:lpstr>Особливості програмного коду</vt:lpstr>
      <vt:lpstr>Команда присвоювання</vt:lpstr>
      <vt:lpstr>Імена змінних</vt:lpstr>
      <vt:lpstr>Створення програмного коду</vt:lpstr>
      <vt:lpstr>Рефлексія 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інформатики у 7 класі</dc:title>
  <cp:lastModifiedBy>User</cp:lastModifiedBy>
  <cp:revision>6</cp:revision>
  <dcterms:modified xsi:type="dcterms:W3CDTF">2021-04-24T15:14:41Z</dcterms:modified>
</cp:coreProperties>
</file>