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840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  <p:sldId id="264" r:id="rId10"/>
    <p:sldId id="266" r:id="rId11"/>
    <p:sldId id="270" r:id="rId12"/>
    <p:sldId id="269" r:id="rId13"/>
    <p:sldId id="273" r:id="rId14"/>
    <p:sldId id="272" r:id="rId15"/>
    <p:sldId id="267" r:id="rId16"/>
    <p:sldId id="274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394" y="25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25283E-0189-4BEC-8ACA-246A4913BC1D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uk-UA"/>
        </a:p>
      </dgm:t>
    </dgm:pt>
    <dgm:pt modelId="{8A584E7B-28A0-4698-A7C0-78145267F756}">
      <dgm:prSet phldrT="[Текст]" custT="1"/>
      <dgm:spPr/>
      <dgm:t>
        <a:bodyPr/>
        <a:lstStyle/>
        <a:p>
          <a:r>
            <a:rPr lang="uk-UA" sz="2000" dirty="0" smtClean="0"/>
            <a:t>Уяви свій </a:t>
          </a:r>
          <a:r>
            <a:rPr lang="uk-UA" sz="2000" dirty="0" err="1" smtClean="0"/>
            <a:t>проєкт</a:t>
          </a:r>
          <a:endParaRPr lang="uk-UA" sz="2000" dirty="0"/>
        </a:p>
      </dgm:t>
    </dgm:pt>
    <dgm:pt modelId="{4459BEF8-8E85-4988-9900-F47F38B088D2}" type="parTrans" cxnId="{3214D017-15F0-4B33-AB1B-4C8612646A62}">
      <dgm:prSet/>
      <dgm:spPr/>
      <dgm:t>
        <a:bodyPr/>
        <a:lstStyle/>
        <a:p>
          <a:endParaRPr lang="uk-UA" sz="2000"/>
        </a:p>
      </dgm:t>
    </dgm:pt>
    <dgm:pt modelId="{CD81C647-8775-4E15-9923-87DA76C5A104}" type="sibTrans" cxnId="{3214D017-15F0-4B33-AB1B-4C8612646A62}">
      <dgm:prSet/>
      <dgm:spPr/>
      <dgm:t>
        <a:bodyPr/>
        <a:lstStyle/>
        <a:p>
          <a:endParaRPr lang="uk-UA" sz="2000"/>
        </a:p>
      </dgm:t>
    </dgm:pt>
    <dgm:pt modelId="{42EBD633-0839-4F8C-97A7-222016D5A4CD}">
      <dgm:prSet phldrT="[Текст]" custT="1"/>
      <dgm:spPr/>
      <dgm:t>
        <a:bodyPr/>
        <a:lstStyle/>
        <a:p>
          <a:r>
            <a:rPr lang="uk-UA" sz="2000" dirty="0" smtClean="0"/>
            <a:t>Створи свій </a:t>
          </a:r>
          <a:r>
            <a:rPr lang="uk-UA" sz="2000" dirty="0" err="1" smtClean="0"/>
            <a:t>проєкт</a:t>
          </a:r>
          <a:endParaRPr lang="uk-UA" sz="2000" dirty="0"/>
        </a:p>
      </dgm:t>
    </dgm:pt>
    <dgm:pt modelId="{AA1D05E1-2D08-4316-94F8-7D97B750BAD7}" type="parTrans" cxnId="{E24A7B4E-BB1B-4840-B511-9EFA93164FC8}">
      <dgm:prSet/>
      <dgm:spPr/>
      <dgm:t>
        <a:bodyPr/>
        <a:lstStyle/>
        <a:p>
          <a:endParaRPr lang="uk-UA" sz="2000"/>
        </a:p>
      </dgm:t>
    </dgm:pt>
    <dgm:pt modelId="{58C55406-447C-41A4-B98A-C456666D4912}" type="sibTrans" cxnId="{E24A7B4E-BB1B-4840-B511-9EFA93164FC8}">
      <dgm:prSet/>
      <dgm:spPr/>
      <dgm:t>
        <a:bodyPr/>
        <a:lstStyle/>
        <a:p>
          <a:endParaRPr lang="uk-UA" sz="2000"/>
        </a:p>
      </dgm:t>
    </dgm:pt>
    <dgm:pt modelId="{9898C2DA-48DA-40C9-A010-13D71FB21A9A}">
      <dgm:prSet phldrT="[Текст]" custT="1"/>
      <dgm:spPr/>
      <dgm:t>
        <a:bodyPr/>
        <a:lstStyle/>
        <a:p>
          <a:r>
            <a:rPr lang="uk-UA" sz="2000" dirty="0" smtClean="0"/>
            <a:t>Поділись результатами</a:t>
          </a:r>
          <a:endParaRPr lang="uk-UA" sz="2000" dirty="0"/>
        </a:p>
      </dgm:t>
    </dgm:pt>
    <dgm:pt modelId="{86597B04-71A5-4419-A9AB-C3F759056F86}" type="parTrans" cxnId="{EFB85DFC-C37D-43F3-9872-8AC16AE582E3}">
      <dgm:prSet/>
      <dgm:spPr/>
      <dgm:t>
        <a:bodyPr/>
        <a:lstStyle/>
        <a:p>
          <a:endParaRPr lang="uk-UA" sz="2000"/>
        </a:p>
      </dgm:t>
    </dgm:pt>
    <dgm:pt modelId="{AFF9A637-B15D-44AF-BDE4-BEEB2955F3A5}" type="sibTrans" cxnId="{EFB85DFC-C37D-43F3-9872-8AC16AE582E3}">
      <dgm:prSet/>
      <dgm:spPr/>
      <dgm:t>
        <a:bodyPr/>
        <a:lstStyle/>
        <a:p>
          <a:endParaRPr lang="uk-UA" sz="2000"/>
        </a:p>
      </dgm:t>
    </dgm:pt>
    <dgm:pt modelId="{25E32287-D807-440F-8514-849FDCC03126}">
      <dgm:prSet custT="1"/>
      <dgm:spPr/>
      <dgm:t>
        <a:bodyPr/>
        <a:lstStyle/>
        <a:p>
          <a:r>
            <a:rPr lang="uk-UA" sz="2000" dirty="0" smtClean="0"/>
            <a:t>Обміркуй та обговори  свій </a:t>
          </a:r>
          <a:r>
            <a:rPr lang="uk-UA" sz="2000" dirty="0" err="1" smtClean="0"/>
            <a:t>проєкт</a:t>
          </a:r>
          <a:endParaRPr lang="uk-UA" sz="2000" dirty="0"/>
        </a:p>
      </dgm:t>
    </dgm:pt>
    <dgm:pt modelId="{2CA192A1-72DD-47BB-AF61-C3FD64325B8A}" type="parTrans" cxnId="{D6EDAB22-C3D8-43A1-B8EB-5FF972497F42}">
      <dgm:prSet/>
      <dgm:spPr/>
      <dgm:t>
        <a:bodyPr/>
        <a:lstStyle/>
        <a:p>
          <a:endParaRPr lang="uk-UA" sz="2000"/>
        </a:p>
      </dgm:t>
    </dgm:pt>
    <dgm:pt modelId="{2602405C-9BBD-4922-AECC-130CB942CB5B}" type="sibTrans" cxnId="{D6EDAB22-C3D8-43A1-B8EB-5FF972497F42}">
      <dgm:prSet/>
      <dgm:spPr/>
      <dgm:t>
        <a:bodyPr/>
        <a:lstStyle/>
        <a:p>
          <a:endParaRPr lang="uk-UA" sz="2000"/>
        </a:p>
      </dgm:t>
    </dgm:pt>
    <dgm:pt modelId="{C6E9DD83-F6F4-4C3A-967D-5CF3EBC2ED98}">
      <dgm:prSet custT="1"/>
      <dgm:spPr/>
      <dgm:t>
        <a:bodyPr/>
        <a:lstStyle/>
        <a:p>
          <a:r>
            <a:rPr lang="uk-UA" sz="2000" dirty="0" smtClean="0"/>
            <a:t>Випробуй програму</a:t>
          </a:r>
          <a:endParaRPr lang="uk-UA" sz="2000" dirty="0"/>
        </a:p>
      </dgm:t>
    </dgm:pt>
    <dgm:pt modelId="{4235850C-8900-4049-99AA-3332C19E94A0}" type="parTrans" cxnId="{DAC60FE1-6AAC-41BE-BCE9-B6AA59E9C4B1}">
      <dgm:prSet/>
      <dgm:spPr/>
      <dgm:t>
        <a:bodyPr/>
        <a:lstStyle/>
        <a:p>
          <a:endParaRPr lang="uk-UA" sz="2000"/>
        </a:p>
      </dgm:t>
    </dgm:pt>
    <dgm:pt modelId="{A08D9276-AC0A-4AEC-8C21-3FD06937C4F3}" type="sibTrans" cxnId="{DAC60FE1-6AAC-41BE-BCE9-B6AA59E9C4B1}">
      <dgm:prSet/>
      <dgm:spPr/>
      <dgm:t>
        <a:bodyPr/>
        <a:lstStyle/>
        <a:p>
          <a:endParaRPr lang="uk-UA" sz="2000"/>
        </a:p>
      </dgm:t>
    </dgm:pt>
    <dgm:pt modelId="{A67ECA25-723A-4D1E-9EF4-793B68BF67C2}" type="pres">
      <dgm:prSet presAssocID="{1925283E-0189-4BEC-8ACA-246A4913BC1D}" presName="rootnode" presStyleCnt="0">
        <dgm:presLayoutVars>
          <dgm:chMax/>
          <dgm:chPref/>
          <dgm:dir/>
          <dgm:animLvl val="lvl"/>
        </dgm:presLayoutVars>
      </dgm:prSet>
      <dgm:spPr/>
    </dgm:pt>
    <dgm:pt modelId="{881E7D3D-B49C-4EDC-8C99-68EB0902C3B6}" type="pres">
      <dgm:prSet presAssocID="{8A584E7B-28A0-4698-A7C0-78145267F756}" presName="composite" presStyleCnt="0"/>
      <dgm:spPr/>
    </dgm:pt>
    <dgm:pt modelId="{72463F65-72E4-4539-BD16-04F09AD28ABC}" type="pres">
      <dgm:prSet presAssocID="{8A584E7B-28A0-4698-A7C0-78145267F756}" presName="LShape" presStyleLbl="alignNode1" presStyleIdx="0" presStyleCnt="9"/>
      <dgm:spPr/>
    </dgm:pt>
    <dgm:pt modelId="{3C226BE7-7361-4D13-AAD4-069CAEB6A106}" type="pres">
      <dgm:prSet presAssocID="{8A584E7B-28A0-4698-A7C0-78145267F756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4A854B0D-9E91-4DD4-A6A6-E5F2CB9AB10A}" type="pres">
      <dgm:prSet presAssocID="{8A584E7B-28A0-4698-A7C0-78145267F756}" presName="Triangle" presStyleLbl="alignNode1" presStyleIdx="1" presStyleCnt="9"/>
      <dgm:spPr/>
    </dgm:pt>
    <dgm:pt modelId="{5B5B4D3E-21B9-4307-BFC7-A53AE9086348}" type="pres">
      <dgm:prSet presAssocID="{CD81C647-8775-4E15-9923-87DA76C5A104}" presName="sibTrans" presStyleCnt="0"/>
      <dgm:spPr/>
    </dgm:pt>
    <dgm:pt modelId="{4644A612-E789-4ABE-A5CD-8482DE070F0F}" type="pres">
      <dgm:prSet presAssocID="{CD81C647-8775-4E15-9923-87DA76C5A104}" presName="space" presStyleCnt="0"/>
      <dgm:spPr/>
    </dgm:pt>
    <dgm:pt modelId="{45F22A2F-11CC-46F5-8141-EDDB2532DCE4}" type="pres">
      <dgm:prSet presAssocID="{42EBD633-0839-4F8C-97A7-222016D5A4CD}" presName="composite" presStyleCnt="0"/>
      <dgm:spPr/>
    </dgm:pt>
    <dgm:pt modelId="{C033AB77-4C29-46BA-93A5-FB98957D7346}" type="pres">
      <dgm:prSet presAssocID="{42EBD633-0839-4F8C-97A7-222016D5A4CD}" presName="LShape" presStyleLbl="alignNode1" presStyleIdx="2" presStyleCnt="9"/>
      <dgm:spPr/>
    </dgm:pt>
    <dgm:pt modelId="{78B5695B-3118-4DCB-A90F-F54B1C045271}" type="pres">
      <dgm:prSet presAssocID="{42EBD633-0839-4F8C-97A7-222016D5A4CD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CBC30484-1B91-4859-862A-E3E9F4F4D994}" type="pres">
      <dgm:prSet presAssocID="{42EBD633-0839-4F8C-97A7-222016D5A4CD}" presName="Triangle" presStyleLbl="alignNode1" presStyleIdx="3" presStyleCnt="9"/>
      <dgm:spPr/>
    </dgm:pt>
    <dgm:pt modelId="{99B24BD5-61A5-4E0E-817D-37FDE859322C}" type="pres">
      <dgm:prSet presAssocID="{58C55406-447C-41A4-B98A-C456666D4912}" presName="sibTrans" presStyleCnt="0"/>
      <dgm:spPr/>
    </dgm:pt>
    <dgm:pt modelId="{C6428034-2558-419D-BE96-DBCEFC5DB55E}" type="pres">
      <dgm:prSet presAssocID="{58C55406-447C-41A4-B98A-C456666D4912}" presName="space" presStyleCnt="0"/>
      <dgm:spPr/>
    </dgm:pt>
    <dgm:pt modelId="{DDBEB015-ABD5-42FE-9026-D185223CBF9F}" type="pres">
      <dgm:prSet presAssocID="{C6E9DD83-F6F4-4C3A-967D-5CF3EBC2ED98}" presName="composite" presStyleCnt="0"/>
      <dgm:spPr/>
    </dgm:pt>
    <dgm:pt modelId="{7C9EFD05-1CA0-4221-8539-C9E1955B8618}" type="pres">
      <dgm:prSet presAssocID="{C6E9DD83-F6F4-4C3A-967D-5CF3EBC2ED98}" presName="LShape" presStyleLbl="alignNode1" presStyleIdx="4" presStyleCnt="9"/>
      <dgm:spPr/>
    </dgm:pt>
    <dgm:pt modelId="{CB0DD060-4770-4A2A-86E4-6243B1B210ED}" type="pres">
      <dgm:prSet presAssocID="{C6E9DD83-F6F4-4C3A-967D-5CF3EBC2ED98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8FE30344-BFD3-46CB-8F2D-A4341C8BD8B4}" type="pres">
      <dgm:prSet presAssocID="{C6E9DD83-F6F4-4C3A-967D-5CF3EBC2ED98}" presName="Triangle" presStyleLbl="alignNode1" presStyleIdx="5" presStyleCnt="9"/>
      <dgm:spPr/>
    </dgm:pt>
    <dgm:pt modelId="{47A97037-9C06-4ADA-BD07-F2F75A42709E}" type="pres">
      <dgm:prSet presAssocID="{A08D9276-AC0A-4AEC-8C21-3FD06937C4F3}" presName="sibTrans" presStyleCnt="0"/>
      <dgm:spPr/>
    </dgm:pt>
    <dgm:pt modelId="{69A265C2-9AAD-4895-AC5D-28405F7AAEA7}" type="pres">
      <dgm:prSet presAssocID="{A08D9276-AC0A-4AEC-8C21-3FD06937C4F3}" presName="space" presStyleCnt="0"/>
      <dgm:spPr/>
    </dgm:pt>
    <dgm:pt modelId="{F3B98578-BA2C-42A2-8982-FBE5BDFC7484}" type="pres">
      <dgm:prSet presAssocID="{9898C2DA-48DA-40C9-A010-13D71FB21A9A}" presName="composite" presStyleCnt="0"/>
      <dgm:spPr/>
    </dgm:pt>
    <dgm:pt modelId="{379616F1-E9D3-4A25-B926-C2781D8E1777}" type="pres">
      <dgm:prSet presAssocID="{9898C2DA-48DA-40C9-A010-13D71FB21A9A}" presName="LShape" presStyleLbl="alignNode1" presStyleIdx="6" presStyleCnt="9"/>
      <dgm:spPr/>
    </dgm:pt>
    <dgm:pt modelId="{0C5EB437-7D45-4B47-AD0E-420D7F755EC9}" type="pres">
      <dgm:prSet presAssocID="{9898C2DA-48DA-40C9-A010-13D71FB21A9A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CB71801C-0577-41E8-A898-565572081568}" type="pres">
      <dgm:prSet presAssocID="{9898C2DA-48DA-40C9-A010-13D71FB21A9A}" presName="Triangle" presStyleLbl="alignNode1" presStyleIdx="7" presStyleCnt="9"/>
      <dgm:spPr/>
    </dgm:pt>
    <dgm:pt modelId="{F5CFF4CC-852E-4C76-BBDC-035D6BFE5E07}" type="pres">
      <dgm:prSet presAssocID="{AFF9A637-B15D-44AF-BDE4-BEEB2955F3A5}" presName="sibTrans" presStyleCnt="0"/>
      <dgm:spPr/>
    </dgm:pt>
    <dgm:pt modelId="{A84BD551-3254-43D5-958F-AFAEE563AE3E}" type="pres">
      <dgm:prSet presAssocID="{AFF9A637-B15D-44AF-BDE4-BEEB2955F3A5}" presName="space" presStyleCnt="0"/>
      <dgm:spPr/>
    </dgm:pt>
    <dgm:pt modelId="{A11AE3CA-EC2A-4458-A7DF-43B6A6D43FC9}" type="pres">
      <dgm:prSet presAssocID="{25E32287-D807-440F-8514-849FDCC03126}" presName="composite" presStyleCnt="0"/>
      <dgm:spPr/>
    </dgm:pt>
    <dgm:pt modelId="{D56B935D-7D88-4545-AEBC-C5E8C7DFFF9B}" type="pres">
      <dgm:prSet presAssocID="{25E32287-D807-440F-8514-849FDCC03126}" presName="LShape" presStyleLbl="alignNode1" presStyleIdx="8" presStyleCnt="9"/>
      <dgm:spPr/>
    </dgm:pt>
    <dgm:pt modelId="{631164AA-4684-4757-B1B4-F50F9434D431}" type="pres">
      <dgm:prSet presAssocID="{25E32287-D807-440F-8514-849FDCC03126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F4288841-736E-49B4-8BA6-D37913B45B11}" type="presOf" srcId="{9898C2DA-48DA-40C9-A010-13D71FB21A9A}" destId="{0C5EB437-7D45-4B47-AD0E-420D7F755EC9}" srcOrd="0" destOrd="0" presId="urn:microsoft.com/office/officeart/2009/3/layout/StepUpProcess"/>
    <dgm:cxn modelId="{34CBFBE7-E541-45FA-8E93-2F7B80598D27}" type="presOf" srcId="{25E32287-D807-440F-8514-849FDCC03126}" destId="{631164AA-4684-4757-B1B4-F50F9434D431}" srcOrd="0" destOrd="0" presId="urn:microsoft.com/office/officeart/2009/3/layout/StepUpProcess"/>
    <dgm:cxn modelId="{E24A7B4E-BB1B-4840-B511-9EFA93164FC8}" srcId="{1925283E-0189-4BEC-8ACA-246A4913BC1D}" destId="{42EBD633-0839-4F8C-97A7-222016D5A4CD}" srcOrd="1" destOrd="0" parTransId="{AA1D05E1-2D08-4316-94F8-7D97B750BAD7}" sibTransId="{58C55406-447C-41A4-B98A-C456666D4912}"/>
    <dgm:cxn modelId="{A210FAE3-33E4-43FE-8796-61DBDCF8F23F}" type="presOf" srcId="{8A584E7B-28A0-4698-A7C0-78145267F756}" destId="{3C226BE7-7361-4D13-AAD4-069CAEB6A106}" srcOrd="0" destOrd="0" presId="urn:microsoft.com/office/officeart/2009/3/layout/StepUpProcess"/>
    <dgm:cxn modelId="{DAC60FE1-6AAC-41BE-BCE9-B6AA59E9C4B1}" srcId="{1925283E-0189-4BEC-8ACA-246A4913BC1D}" destId="{C6E9DD83-F6F4-4C3A-967D-5CF3EBC2ED98}" srcOrd="2" destOrd="0" parTransId="{4235850C-8900-4049-99AA-3332C19E94A0}" sibTransId="{A08D9276-AC0A-4AEC-8C21-3FD06937C4F3}"/>
    <dgm:cxn modelId="{41BFCB2D-1D5B-4D27-B742-0E0F3E04BFEA}" type="presOf" srcId="{42EBD633-0839-4F8C-97A7-222016D5A4CD}" destId="{78B5695B-3118-4DCB-A90F-F54B1C045271}" srcOrd="0" destOrd="0" presId="urn:microsoft.com/office/officeart/2009/3/layout/StepUpProcess"/>
    <dgm:cxn modelId="{283BE090-78B5-4067-A59E-FE89E0EC9776}" type="presOf" srcId="{1925283E-0189-4BEC-8ACA-246A4913BC1D}" destId="{A67ECA25-723A-4D1E-9EF4-793B68BF67C2}" srcOrd="0" destOrd="0" presId="urn:microsoft.com/office/officeart/2009/3/layout/StepUpProcess"/>
    <dgm:cxn modelId="{D6EDAB22-C3D8-43A1-B8EB-5FF972497F42}" srcId="{1925283E-0189-4BEC-8ACA-246A4913BC1D}" destId="{25E32287-D807-440F-8514-849FDCC03126}" srcOrd="4" destOrd="0" parTransId="{2CA192A1-72DD-47BB-AF61-C3FD64325B8A}" sibTransId="{2602405C-9BBD-4922-AECC-130CB942CB5B}"/>
    <dgm:cxn modelId="{EFB85DFC-C37D-43F3-9872-8AC16AE582E3}" srcId="{1925283E-0189-4BEC-8ACA-246A4913BC1D}" destId="{9898C2DA-48DA-40C9-A010-13D71FB21A9A}" srcOrd="3" destOrd="0" parTransId="{86597B04-71A5-4419-A9AB-C3F759056F86}" sibTransId="{AFF9A637-B15D-44AF-BDE4-BEEB2955F3A5}"/>
    <dgm:cxn modelId="{5B1B0C56-1AE3-4861-8956-E174B3328ED7}" type="presOf" srcId="{C6E9DD83-F6F4-4C3A-967D-5CF3EBC2ED98}" destId="{CB0DD060-4770-4A2A-86E4-6243B1B210ED}" srcOrd="0" destOrd="0" presId="urn:microsoft.com/office/officeart/2009/3/layout/StepUpProcess"/>
    <dgm:cxn modelId="{3214D017-15F0-4B33-AB1B-4C8612646A62}" srcId="{1925283E-0189-4BEC-8ACA-246A4913BC1D}" destId="{8A584E7B-28A0-4698-A7C0-78145267F756}" srcOrd="0" destOrd="0" parTransId="{4459BEF8-8E85-4988-9900-F47F38B088D2}" sibTransId="{CD81C647-8775-4E15-9923-87DA76C5A104}"/>
    <dgm:cxn modelId="{407539C0-BFA4-402C-BA14-AC20F80C4A3D}" type="presParOf" srcId="{A67ECA25-723A-4D1E-9EF4-793B68BF67C2}" destId="{881E7D3D-B49C-4EDC-8C99-68EB0902C3B6}" srcOrd="0" destOrd="0" presId="urn:microsoft.com/office/officeart/2009/3/layout/StepUpProcess"/>
    <dgm:cxn modelId="{85A2CCCD-E7E2-4694-BCA1-45CD7F87F681}" type="presParOf" srcId="{881E7D3D-B49C-4EDC-8C99-68EB0902C3B6}" destId="{72463F65-72E4-4539-BD16-04F09AD28ABC}" srcOrd="0" destOrd="0" presId="urn:microsoft.com/office/officeart/2009/3/layout/StepUpProcess"/>
    <dgm:cxn modelId="{3854E28A-78B2-4326-A72F-36E3B091C5DB}" type="presParOf" srcId="{881E7D3D-B49C-4EDC-8C99-68EB0902C3B6}" destId="{3C226BE7-7361-4D13-AAD4-069CAEB6A106}" srcOrd="1" destOrd="0" presId="urn:microsoft.com/office/officeart/2009/3/layout/StepUpProcess"/>
    <dgm:cxn modelId="{76059745-1B20-4013-A1BE-691F95AE206B}" type="presParOf" srcId="{881E7D3D-B49C-4EDC-8C99-68EB0902C3B6}" destId="{4A854B0D-9E91-4DD4-A6A6-E5F2CB9AB10A}" srcOrd="2" destOrd="0" presId="urn:microsoft.com/office/officeart/2009/3/layout/StepUpProcess"/>
    <dgm:cxn modelId="{9EF7008D-B71D-42EC-9D67-C621E6BB0F3E}" type="presParOf" srcId="{A67ECA25-723A-4D1E-9EF4-793B68BF67C2}" destId="{5B5B4D3E-21B9-4307-BFC7-A53AE9086348}" srcOrd="1" destOrd="0" presId="urn:microsoft.com/office/officeart/2009/3/layout/StepUpProcess"/>
    <dgm:cxn modelId="{FFD35C09-35D1-4CC1-BFE3-DBAAC23C539E}" type="presParOf" srcId="{5B5B4D3E-21B9-4307-BFC7-A53AE9086348}" destId="{4644A612-E789-4ABE-A5CD-8482DE070F0F}" srcOrd="0" destOrd="0" presId="urn:microsoft.com/office/officeart/2009/3/layout/StepUpProcess"/>
    <dgm:cxn modelId="{D78E6094-DDFD-4A30-8E4E-948E52CA7F38}" type="presParOf" srcId="{A67ECA25-723A-4D1E-9EF4-793B68BF67C2}" destId="{45F22A2F-11CC-46F5-8141-EDDB2532DCE4}" srcOrd="2" destOrd="0" presId="urn:microsoft.com/office/officeart/2009/3/layout/StepUpProcess"/>
    <dgm:cxn modelId="{7C54DEA3-E202-4804-947C-9E6B2AD10FA4}" type="presParOf" srcId="{45F22A2F-11CC-46F5-8141-EDDB2532DCE4}" destId="{C033AB77-4C29-46BA-93A5-FB98957D7346}" srcOrd="0" destOrd="0" presId="urn:microsoft.com/office/officeart/2009/3/layout/StepUpProcess"/>
    <dgm:cxn modelId="{50941891-F29D-4300-A7A6-7796095F5D86}" type="presParOf" srcId="{45F22A2F-11CC-46F5-8141-EDDB2532DCE4}" destId="{78B5695B-3118-4DCB-A90F-F54B1C045271}" srcOrd="1" destOrd="0" presId="urn:microsoft.com/office/officeart/2009/3/layout/StepUpProcess"/>
    <dgm:cxn modelId="{EE3E9D2F-95A0-40CE-A444-8E2627240A5E}" type="presParOf" srcId="{45F22A2F-11CC-46F5-8141-EDDB2532DCE4}" destId="{CBC30484-1B91-4859-862A-E3E9F4F4D994}" srcOrd="2" destOrd="0" presId="urn:microsoft.com/office/officeart/2009/3/layout/StepUpProcess"/>
    <dgm:cxn modelId="{79780357-F4A9-4CA0-9D4A-8A18E99FC174}" type="presParOf" srcId="{A67ECA25-723A-4D1E-9EF4-793B68BF67C2}" destId="{99B24BD5-61A5-4E0E-817D-37FDE859322C}" srcOrd="3" destOrd="0" presId="urn:microsoft.com/office/officeart/2009/3/layout/StepUpProcess"/>
    <dgm:cxn modelId="{CC131374-6FAD-4216-B7DE-D75ABAD023EA}" type="presParOf" srcId="{99B24BD5-61A5-4E0E-817D-37FDE859322C}" destId="{C6428034-2558-419D-BE96-DBCEFC5DB55E}" srcOrd="0" destOrd="0" presId="urn:microsoft.com/office/officeart/2009/3/layout/StepUpProcess"/>
    <dgm:cxn modelId="{1FA7B1C9-FA17-4D25-ACCC-CF11A814DC51}" type="presParOf" srcId="{A67ECA25-723A-4D1E-9EF4-793B68BF67C2}" destId="{DDBEB015-ABD5-42FE-9026-D185223CBF9F}" srcOrd="4" destOrd="0" presId="urn:microsoft.com/office/officeart/2009/3/layout/StepUpProcess"/>
    <dgm:cxn modelId="{A7B62809-71E2-41A1-B8D9-D452359546FC}" type="presParOf" srcId="{DDBEB015-ABD5-42FE-9026-D185223CBF9F}" destId="{7C9EFD05-1CA0-4221-8539-C9E1955B8618}" srcOrd="0" destOrd="0" presId="urn:microsoft.com/office/officeart/2009/3/layout/StepUpProcess"/>
    <dgm:cxn modelId="{14196C2A-7D8C-4CDC-B001-F0BD58B7A892}" type="presParOf" srcId="{DDBEB015-ABD5-42FE-9026-D185223CBF9F}" destId="{CB0DD060-4770-4A2A-86E4-6243B1B210ED}" srcOrd="1" destOrd="0" presId="urn:microsoft.com/office/officeart/2009/3/layout/StepUpProcess"/>
    <dgm:cxn modelId="{5FB8C2E6-BB39-4886-BC90-4D607C45BF1F}" type="presParOf" srcId="{DDBEB015-ABD5-42FE-9026-D185223CBF9F}" destId="{8FE30344-BFD3-46CB-8F2D-A4341C8BD8B4}" srcOrd="2" destOrd="0" presId="urn:microsoft.com/office/officeart/2009/3/layout/StepUpProcess"/>
    <dgm:cxn modelId="{A1469E79-6F40-429D-8EC1-82C0399EE157}" type="presParOf" srcId="{A67ECA25-723A-4D1E-9EF4-793B68BF67C2}" destId="{47A97037-9C06-4ADA-BD07-F2F75A42709E}" srcOrd="5" destOrd="0" presId="urn:microsoft.com/office/officeart/2009/3/layout/StepUpProcess"/>
    <dgm:cxn modelId="{F01F5C39-E658-4A33-9A63-D67D0A213841}" type="presParOf" srcId="{47A97037-9C06-4ADA-BD07-F2F75A42709E}" destId="{69A265C2-9AAD-4895-AC5D-28405F7AAEA7}" srcOrd="0" destOrd="0" presId="urn:microsoft.com/office/officeart/2009/3/layout/StepUpProcess"/>
    <dgm:cxn modelId="{3D8B6325-82B5-4C91-BED3-19C061121B13}" type="presParOf" srcId="{A67ECA25-723A-4D1E-9EF4-793B68BF67C2}" destId="{F3B98578-BA2C-42A2-8982-FBE5BDFC7484}" srcOrd="6" destOrd="0" presId="urn:microsoft.com/office/officeart/2009/3/layout/StepUpProcess"/>
    <dgm:cxn modelId="{B76EE0C3-73C1-44A2-82E8-68A9511D32D9}" type="presParOf" srcId="{F3B98578-BA2C-42A2-8982-FBE5BDFC7484}" destId="{379616F1-E9D3-4A25-B926-C2781D8E1777}" srcOrd="0" destOrd="0" presId="urn:microsoft.com/office/officeart/2009/3/layout/StepUpProcess"/>
    <dgm:cxn modelId="{5D8E884B-2F54-4587-8F5F-8A7E9A0C2C91}" type="presParOf" srcId="{F3B98578-BA2C-42A2-8982-FBE5BDFC7484}" destId="{0C5EB437-7D45-4B47-AD0E-420D7F755EC9}" srcOrd="1" destOrd="0" presId="urn:microsoft.com/office/officeart/2009/3/layout/StepUpProcess"/>
    <dgm:cxn modelId="{21D16081-0AD3-4766-BC5C-042E7D55D871}" type="presParOf" srcId="{F3B98578-BA2C-42A2-8982-FBE5BDFC7484}" destId="{CB71801C-0577-41E8-A898-565572081568}" srcOrd="2" destOrd="0" presId="urn:microsoft.com/office/officeart/2009/3/layout/StepUpProcess"/>
    <dgm:cxn modelId="{7C67A5F1-149C-4708-BF7A-C63E082849DA}" type="presParOf" srcId="{A67ECA25-723A-4D1E-9EF4-793B68BF67C2}" destId="{F5CFF4CC-852E-4C76-BBDC-035D6BFE5E07}" srcOrd="7" destOrd="0" presId="urn:microsoft.com/office/officeart/2009/3/layout/StepUpProcess"/>
    <dgm:cxn modelId="{64EFB5DC-855E-4A86-8378-5FE9E1877FEC}" type="presParOf" srcId="{F5CFF4CC-852E-4C76-BBDC-035D6BFE5E07}" destId="{A84BD551-3254-43D5-958F-AFAEE563AE3E}" srcOrd="0" destOrd="0" presId="urn:microsoft.com/office/officeart/2009/3/layout/StepUpProcess"/>
    <dgm:cxn modelId="{D6BB52E9-C2A6-4795-98C8-F939954A390E}" type="presParOf" srcId="{A67ECA25-723A-4D1E-9EF4-793B68BF67C2}" destId="{A11AE3CA-EC2A-4458-A7DF-43B6A6D43FC9}" srcOrd="8" destOrd="0" presId="urn:microsoft.com/office/officeart/2009/3/layout/StepUpProcess"/>
    <dgm:cxn modelId="{CB8CC54B-D381-4EAA-A146-B0FE1A1478A9}" type="presParOf" srcId="{A11AE3CA-EC2A-4458-A7DF-43B6A6D43FC9}" destId="{D56B935D-7D88-4545-AEBC-C5E8C7DFFF9B}" srcOrd="0" destOrd="0" presId="urn:microsoft.com/office/officeart/2009/3/layout/StepUpProcess"/>
    <dgm:cxn modelId="{06D422DE-A628-4DBA-A401-8BF342EB6133}" type="presParOf" srcId="{A11AE3CA-EC2A-4458-A7DF-43B6A6D43FC9}" destId="{631164AA-4684-4757-B1B4-F50F9434D431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8F26A0-F58A-4096-BAC7-A7B5E07283D4}" type="doc">
      <dgm:prSet loTypeId="urn:microsoft.com/office/officeart/2005/8/layout/process1" loCatId="process" qsTypeId="urn:microsoft.com/office/officeart/2005/8/quickstyle/simple1" qsCatId="simple" csTypeId="urn:microsoft.com/office/officeart/2005/8/colors/colorful5" csCatId="colorful" phldr="1"/>
      <dgm:spPr/>
    </dgm:pt>
    <dgm:pt modelId="{02C99A17-E314-4324-977F-BFF7BD6B3E18}">
      <dgm:prSet phldrT="[Текст]"/>
      <dgm:spPr/>
      <dgm:t>
        <a:bodyPr/>
        <a:lstStyle/>
        <a:p>
          <a:r>
            <a:rPr lang="uk-UA" dirty="0" smtClean="0"/>
            <a:t>П1</a:t>
          </a:r>
          <a:endParaRPr lang="uk-UA" dirty="0"/>
        </a:p>
      </dgm:t>
    </dgm:pt>
    <dgm:pt modelId="{4715FA5C-09EA-4286-B5D8-360E34003AA9}" type="parTrans" cxnId="{62E8906A-6E56-43BD-B699-B12A58780F1C}">
      <dgm:prSet/>
      <dgm:spPr/>
      <dgm:t>
        <a:bodyPr/>
        <a:lstStyle/>
        <a:p>
          <a:endParaRPr lang="uk-UA"/>
        </a:p>
      </dgm:t>
    </dgm:pt>
    <dgm:pt modelId="{11B45D2A-0EB9-4306-81D7-365AC867CB8C}" type="sibTrans" cxnId="{62E8906A-6E56-43BD-B699-B12A58780F1C}">
      <dgm:prSet/>
      <dgm:spPr/>
      <dgm:t>
        <a:bodyPr/>
        <a:lstStyle/>
        <a:p>
          <a:endParaRPr lang="uk-UA"/>
        </a:p>
      </dgm:t>
    </dgm:pt>
    <dgm:pt modelId="{C93B7148-1339-4B3A-8215-94E3A3E648F0}">
      <dgm:prSet phldrT="[Текст]"/>
      <dgm:spPr/>
      <dgm:t>
        <a:bodyPr/>
        <a:lstStyle/>
        <a:p>
          <a:r>
            <a:rPr lang="uk-UA" dirty="0" smtClean="0"/>
            <a:t>СО1</a:t>
          </a:r>
          <a:endParaRPr lang="uk-UA" dirty="0"/>
        </a:p>
      </dgm:t>
    </dgm:pt>
    <dgm:pt modelId="{BFB43D14-BCEF-453C-A334-A0113857DFE7}" type="parTrans" cxnId="{B4A1B7A2-941C-49FC-AD0A-37FCE3C49997}">
      <dgm:prSet/>
      <dgm:spPr/>
      <dgm:t>
        <a:bodyPr/>
        <a:lstStyle/>
        <a:p>
          <a:endParaRPr lang="uk-UA"/>
        </a:p>
      </dgm:t>
    </dgm:pt>
    <dgm:pt modelId="{B923F291-A78A-4277-ABD5-921857C56015}" type="sibTrans" cxnId="{B4A1B7A2-941C-49FC-AD0A-37FCE3C49997}">
      <dgm:prSet/>
      <dgm:spPr/>
      <dgm:t>
        <a:bodyPr/>
        <a:lstStyle/>
        <a:p>
          <a:endParaRPr lang="uk-UA"/>
        </a:p>
      </dgm:t>
    </dgm:pt>
    <dgm:pt modelId="{6B807DC3-EEDA-4C37-AA55-8FC97385D3A3}">
      <dgm:prSet phldrT="[Текст]"/>
      <dgm:spPr/>
      <dgm:t>
        <a:bodyPr/>
        <a:lstStyle/>
        <a:p>
          <a:r>
            <a:rPr lang="uk-UA" dirty="0" smtClean="0"/>
            <a:t>П2</a:t>
          </a:r>
          <a:endParaRPr lang="uk-UA" dirty="0"/>
        </a:p>
      </dgm:t>
    </dgm:pt>
    <dgm:pt modelId="{4B94538E-8BC2-4453-BD4A-4B2469CF41A2}" type="parTrans" cxnId="{399F0F72-A659-4E83-886D-2097589F8858}">
      <dgm:prSet/>
      <dgm:spPr/>
      <dgm:t>
        <a:bodyPr/>
        <a:lstStyle/>
        <a:p>
          <a:endParaRPr lang="uk-UA"/>
        </a:p>
      </dgm:t>
    </dgm:pt>
    <dgm:pt modelId="{6F2F639C-B36E-4A1F-A0EB-18258B5178E3}" type="sibTrans" cxnId="{399F0F72-A659-4E83-886D-2097589F8858}">
      <dgm:prSet/>
      <dgm:spPr/>
      <dgm:t>
        <a:bodyPr/>
        <a:lstStyle/>
        <a:p>
          <a:endParaRPr lang="uk-UA"/>
        </a:p>
      </dgm:t>
    </dgm:pt>
    <dgm:pt modelId="{C4CD01B7-940B-44A9-ADE5-899524DBCCD4}">
      <dgm:prSet/>
      <dgm:spPr/>
      <dgm:t>
        <a:bodyPr/>
        <a:lstStyle/>
        <a:p>
          <a:r>
            <a:rPr lang="uk-UA" dirty="0" smtClean="0"/>
            <a:t>СО2</a:t>
          </a:r>
          <a:endParaRPr lang="uk-UA" dirty="0"/>
        </a:p>
      </dgm:t>
    </dgm:pt>
    <dgm:pt modelId="{16A42571-D4A0-4995-9732-8F15BAF78876}" type="parTrans" cxnId="{3171B2B9-29C7-45E5-8B9B-30CB44ADEBA4}">
      <dgm:prSet/>
      <dgm:spPr/>
      <dgm:t>
        <a:bodyPr/>
        <a:lstStyle/>
        <a:p>
          <a:endParaRPr lang="uk-UA"/>
        </a:p>
      </dgm:t>
    </dgm:pt>
    <dgm:pt modelId="{C5EE9AEC-1476-4A67-B37B-329CF665859E}" type="sibTrans" cxnId="{3171B2B9-29C7-45E5-8B9B-30CB44ADEBA4}">
      <dgm:prSet/>
      <dgm:spPr/>
      <dgm:t>
        <a:bodyPr/>
        <a:lstStyle/>
        <a:p>
          <a:endParaRPr lang="uk-UA"/>
        </a:p>
      </dgm:t>
    </dgm:pt>
    <dgm:pt modelId="{B35FC0B6-0713-4863-90D3-3BB35014D93D}">
      <dgm:prSet/>
      <dgm:spPr/>
      <dgm:t>
        <a:bodyPr/>
        <a:lstStyle/>
        <a:p>
          <a:r>
            <a:rPr lang="uk-UA" dirty="0" smtClean="0"/>
            <a:t>…</a:t>
          </a:r>
          <a:endParaRPr lang="uk-UA" dirty="0"/>
        </a:p>
      </dgm:t>
    </dgm:pt>
    <dgm:pt modelId="{BBDB2749-BB37-4074-8EBC-2A9BE84E199D}" type="parTrans" cxnId="{01B02ECD-AA33-4A45-899F-8326068FCF77}">
      <dgm:prSet/>
      <dgm:spPr/>
      <dgm:t>
        <a:bodyPr/>
        <a:lstStyle/>
        <a:p>
          <a:endParaRPr lang="uk-UA"/>
        </a:p>
      </dgm:t>
    </dgm:pt>
    <dgm:pt modelId="{D2837C6D-EB3F-4771-97F4-8F320AD45D5D}" type="sibTrans" cxnId="{01B02ECD-AA33-4A45-899F-8326068FCF77}">
      <dgm:prSet/>
      <dgm:spPr/>
      <dgm:t>
        <a:bodyPr/>
        <a:lstStyle/>
        <a:p>
          <a:endParaRPr lang="uk-UA"/>
        </a:p>
      </dgm:t>
    </dgm:pt>
    <dgm:pt modelId="{140A1133-297A-4818-976C-0D5315A03ADF}" type="pres">
      <dgm:prSet presAssocID="{988F26A0-F58A-4096-BAC7-A7B5E07283D4}" presName="Name0" presStyleCnt="0">
        <dgm:presLayoutVars>
          <dgm:dir/>
          <dgm:resizeHandles val="exact"/>
        </dgm:presLayoutVars>
      </dgm:prSet>
      <dgm:spPr/>
    </dgm:pt>
    <dgm:pt modelId="{47DC252B-3D23-485C-9F77-B8427E092708}" type="pres">
      <dgm:prSet presAssocID="{02C99A17-E314-4324-977F-BFF7BD6B3E18}" presName="node" presStyleLbl="node1" presStyleIdx="0" presStyleCnt="5">
        <dgm:presLayoutVars>
          <dgm:bulletEnabled val="1"/>
        </dgm:presLayoutVars>
      </dgm:prSet>
      <dgm:spPr/>
    </dgm:pt>
    <dgm:pt modelId="{5FD33709-E4F8-462A-9837-252234A0D1A7}" type="pres">
      <dgm:prSet presAssocID="{11B45D2A-0EB9-4306-81D7-365AC867CB8C}" presName="sibTrans" presStyleLbl="sibTrans2D1" presStyleIdx="0" presStyleCnt="4"/>
      <dgm:spPr/>
    </dgm:pt>
    <dgm:pt modelId="{C67BBB7B-8115-4377-A2BF-71A04DBE8E56}" type="pres">
      <dgm:prSet presAssocID="{11B45D2A-0EB9-4306-81D7-365AC867CB8C}" presName="connectorText" presStyleLbl="sibTrans2D1" presStyleIdx="0" presStyleCnt="4"/>
      <dgm:spPr/>
    </dgm:pt>
    <dgm:pt modelId="{C7B96B43-2FA1-420E-8DC3-5854F7A86A0B}" type="pres">
      <dgm:prSet presAssocID="{C93B7148-1339-4B3A-8215-94E3A3E648F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07CC007-44E2-4773-B129-828F7483261D}" type="pres">
      <dgm:prSet presAssocID="{B923F291-A78A-4277-ABD5-921857C56015}" presName="sibTrans" presStyleLbl="sibTrans2D1" presStyleIdx="1" presStyleCnt="4"/>
      <dgm:spPr/>
    </dgm:pt>
    <dgm:pt modelId="{236A4585-023D-44D8-9F51-A0509545C651}" type="pres">
      <dgm:prSet presAssocID="{B923F291-A78A-4277-ABD5-921857C56015}" presName="connectorText" presStyleLbl="sibTrans2D1" presStyleIdx="1" presStyleCnt="4"/>
      <dgm:spPr/>
    </dgm:pt>
    <dgm:pt modelId="{51AEDAD3-B0D1-4A92-81D7-66A4C30982DA}" type="pres">
      <dgm:prSet presAssocID="{6B807DC3-EEDA-4C37-AA55-8FC97385D3A3}" presName="node" presStyleLbl="node1" presStyleIdx="2" presStyleCnt="5">
        <dgm:presLayoutVars>
          <dgm:bulletEnabled val="1"/>
        </dgm:presLayoutVars>
      </dgm:prSet>
      <dgm:spPr/>
    </dgm:pt>
    <dgm:pt modelId="{9549BB23-5A44-4206-8372-5ABC3F04DBC9}" type="pres">
      <dgm:prSet presAssocID="{6F2F639C-B36E-4A1F-A0EB-18258B5178E3}" presName="sibTrans" presStyleLbl="sibTrans2D1" presStyleIdx="2" presStyleCnt="4"/>
      <dgm:spPr/>
    </dgm:pt>
    <dgm:pt modelId="{46714609-4DB7-410C-AF98-D829D7C47748}" type="pres">
      <dgm:prSet presAssocID="{6F2F639C-B36E-4A1F-A0EB-18258B5178E3}" presName="connectorText" presStyleLbl="sibTrans2D1" presStyleIdx="2" presStyleCnt="4"/>
      <dgm:spPr/>
    </dgm:pt>
    <dgm:pt modelId="{9594D4E5-9A5F-4D21-AFFD-DFDB302EB9C5}" type="pres">
      <dgm:prSet presAssocID="{C4CD01B7-940B-44A9-ADE5-899524DBCCD4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6807566-605D-49D6-8F18-6ECB564E4A06}" type="pres">
      <dgm:prSet presAssocID="{C5EE9AEC-1476-4A67-B37B-329CF665859E}" presName="sibTrans" presStyleLbl="sibTrans2D1" presStyleIdx="3" presStyleCnt="4"/>
      <dgm:spPr/>
    </dgm:pt>
    <dgm:pt modelId="{48102AD7-9B74-44A7-BA37-379DFDA4254C}" type="pres">
      <dgm:prSet presAssocID="{C5EE9AEC-1476-4A67-B37B-329CF665859E}" presName="connectorText" presStyleLbl="sibTrans2D1" presStyleIdx="3" presStyleCnt="4"/>
      <dgm:spPr/>
    </dgm:pt>
    <dgm:pt modelId="{2CD250B5-8D1C-4852-B924-9A6651478E6E}" type="pres">
      <dgm:prSet presAssocID="{B35FC0B6-0713-4863-90D3-3BB35014D93D}" presName="node" presStyleLbl="node1" presStyleIdx="4" presStyleCnt="5">
        <dgm:presLayoutVars>
          <dgm:bulletEnabled val="1"/>
        </dgm:presLayoutVars>
      </dgm:prSet>
      <dgm:spPr/>
    </dgm:pt>
  </dgm:ptLst>
  <dgm:cxnLst>
    <dgm:cxn modelId="{BABE6345-0EDE-4DA1-ADAC-AF890FE58ABE}" type="presOf" srcId="{C5EE9AEC-1476-4A67-B37B-329CF665859E}" destId="{86807566-605D-49D6-8F18-6ECB564E4A06}" srcOrd="0" destOrd="0" presId="urn:microsoft.com/office/officeart/2005/8/layout/process1"/>
    <dgm:cxn modelId="{7032A2CF-36AB-4972-B03C-04739123C1AA}" type="presOf" srcId="{C5EE9AEC-1476-4A67-B37B-329CF665859E}" destId="{48102AD7-9B74-44A7-BA37-379DFDA4254C}" srcOrd="1" destOrd="0" presId="urn:microsoft.com/office/officeart/2005/8/layout/process1"/>
    <dgm:cxn modelId="{62E8906A-6E56-43BD-B699-B12A58780F1C}" srcId="{988F26A0-F58A-4096-BAC7-A7B5E07283D4}" destId="{02C99A17-E314-4324-977F-BFF7BD6B3E18}" srcOrd="0" destOrd="0" parTransId="{4715FA5C-09EA-4286-B5D8-360E34003AA9}" sibTransId="{11B45D2A-0EB9-4306-81D7-365AC867CB8C}"/>
    <dgm:cxn modelId="{399F0F72-A659-4E83-886D-2097589F8858}" srcId="{988F26A0-F58A-4096-BAC7-A7B5E07283D4}" destId="{6B807DC3-EEDA-4C37-AA55-8FC97385D3A3}" srcOrd="2" destOrd="0" parTransId="{4B94538E-8BC2-4453-BD4A-4B2469CF41A2}" sibTransId="{6F2F639C-B36E-4A1F-A0EB-18258B5178E3}"/>
    <dgm:cxn modelId="{791BD6B2-6E00-447C-A354-4D7AE21E9C5D}" type="presOf" srcId="{11B45D2A-0EB9-4306-81D7-365AC867CB8C}" destId="{C67BBB7B-8115-4377-A2BF-71A04DBE8E56}" srcOrd="1" destOrd="0" presId="urn:microsoft.com/office/officeart/2005/8/layout/process1"/>
    <dgm:cxn modelId="{6A9C0C88-3EFA-4F95-950D-25383CF0786F}" type="presOf" srcId="{02C99A17-E314-4324-977F-BFF7BD6B3E18}" destId="{47DC252B-3D23-485C-9F77-B8427E092708}" srcOrd="0" destOrd="0" presId="urn:microsoft.com/office/officeart/2005/8/layout/process1"/>
    <dgm:cxn modelId="{3171B2B9-29C7-45E5-8B9B-30CB44ADEBA4}" srcId="{988F26A0-F58A-4096-BAC7-A7B5E07283D4}" destId="{C4CD01B7-940B-44A9-ADE5-899524DBCCD4}" srcOrd="3" destOrd="0" parTransId="{16A42571-D4A0-4995-9732-8F15BAF78876}" sibTransId="{C5EE9AEC-1476-4A67-B37B-329CF665859E}"/>
    <dgm:cxn modelId="{6DBE3826-4254-4DA4-B591-3D8FB0065666}" type="presOf" srcId="{11B45D2A-0EB9-4306-81D7-365AC867CB8C}" destId="{5FD33709-E4F8-462A-9837-252234A0D1A7}" srcOrd="0" destOrd="0" presId="urn:microsoft.com/office/officeart/2005/8/layout/process1"/>
    <dgm:cxn modelId="{959670F5-7F58-4618-A617-2A1A32215A41}" type="presOf" srcId="{6F2F639C-B36E-4A1F-A0EB-18258B5178E3}" destId="{9549BB23-5A44-4206-8372-5ABC3F04DBC9}" srcOrd="0" destOrd="0" presId="urn:microsoft.com/office/officeart/2005/8/layout/process1"/>
    <dgm:cxn modelId="{B4A1B7A2-941C-49FC-AD0A-37FCE3C49997}" srcId="{988F26A0-F58A-4096-BAC7-A7B5E07283D4}" destId="{C93B7148-1339-4B3A-8215-94E3A3E648F0}" srcOrd="1" destOrd="0" parTransId="{BFB43D14-BCEF-453C-A334-A0113857DFE7}" sibTransId="{B923F291-A78A-4277-ABD5-921857C56015}"/>
    <dgm:cxn modelId="{16B036AB-F4C0-47E1-81B5-F608E75606C3}" type="presOf" srcId="{988F26A0-F58A-4096-BAC7-A7B5E07283D4}" destId="{140A1133-297A-4818-976C-0D5315A03ADF}" srcOrd="0" destOrd="0" presId="urn:microsoft.com/office/officeart/2005/8/layout/process1"/>
    <dgm:cxn modelId="{01B02ECD-AA33-4A45-899F-8326068FCF77}" srcId="{988F26A0-F58A-4096-BAC7-A7B5E07283D4}" destId="{B35FC0B6-0713-4863-90D3-3BB35014D93D}" srcOrd="4" destOrd="0" parTransId="{BBDB2749-BB37-4074-8EBC-2A9BE84E199D}" sibTransId="{D2837C6D-EB3F-4771-97F4-8F320AD45D5D}"/>
    <dgm:cxn modelId="{0913F0D3-3F2E-41E0-AD54-70FCF0668A75}" type="presOf" srcId="{C93B7148-1339-4B3A-8215-94E3A3E648F0}" destId="{C7B96B43-2FA1-420E-8DC3-5854F7A86A0B}" srcOrd="0" destOrd="0" presId="urn:microsoft.com/office/officeart/2005/8/layout/process1"/>
    <dgm:cxn modelId="{A6DDB79E-5EA1-4FAC-BED1-82DC28A05E67}" type="presOf" srcId="{B923F291-A78A-4277-ABD5-921857C56015}" destId="{507CC007-44E2-4773-B129-828F7483261D}" srcOrd="0" destOrd="0" presId="urn:microsoft.com/office/officeart/2005/8/layout/process1"/>
    <dgm:cxn modelId="{1AA4AA0F-C9B2-498D-B856-0B2F81AC15B6}" type="presOf" srcId="{B923F291-A78A-4277-ABD5-921857C56015}" destId="{236A4585-023D-44D8-9F51-A0509545C651}" srcOrd="1" destOrd="0" presId="urn:microsoft.com/office/officeart/2005/8/layout/process1"/>
    <dgm:cxn modelId="{985BB0FD-1924-4ED3-9515-74A568E147A3}" type="presOf" srcId="{B35FC0B6-0713-4863-90D3-3BB35014D93D}" destId="{2CD250B5-8D1C-4852-B924-9A6651478E6E}" srcOrd="0" destOrd="0" presId="urn:microsoft.com/office/officeart/2005/8/layout/process1"/>
    <dgm:cxn modelId="{638DA276-9256-4134-AEBA-9E0D60602AE8}" type="presOf" srcId="{6F2F639C-B36E-4A1F-A0EB-18258B5178E3}" destId="{46714609-4DB7-410C-AF98-D829D7C47748}" srcOrd="1" destOrd="0" presId="urn:microsoft.com/office/officeart/2005/8/layout/process1"/>
    <dgm:cxn modelId="{A947BB6A-E8E6-4EAE-9186-17B7D1A857F6}" type="presOf" srcId="{6B807DC3-EEDA-4C37-AA55-8FC97385D3A3}" destId="{51AEDAD3-B0D1-4A92-81D7-66A4C30982DA}" srcOrd="0" destOrd="0" presId="urn:microsoft.com/office/officeart/2005/8/layout/process1"/>
    <dgm:cxn modelId="{2290EB4F-F558-49AA-97CC-32727014B793}" type="presOf" srcId="{C4CD01B7-940B-44A9-ADE5-899524DBCCD4}" destId="{9594D4E5-9A5F-4D21-AFFD-DFDB302EB9C5}" srcOrd="0" destOrd="0" presId="urn:microsoft.com/office/officeart/2005/8/layout/process1"/>
    <dgm:cxn modelId="{0396DA0E-EDC1-4FF0-8788-AFF8792A1B68}" type="presParOf" srcId="{140A1133-297A-4818-976C-0D5315A03ADF}" destId="{47DC252B-3D23-485C-9F77-B8427E092708}" srcOrd="0" destOrd="0" presId="urn:microsoft.com/office/officeart/2005/8/layout/process1"/>
    <dgm:cxn modelId="{5CDAA044-3F37-4EB3-BE9A-FC7F47CBEC72}" type="presParOf" srcId="{140A1133-297A-4818-976C-0D5315A03ADF}" destId="{5FD33709-E4F8-462A-9837-252234A0D1A7}" srcOrd="1" destOrd="0" presId="urn:microsoft.com/office/officeart/2005/8/layout/process1"/>
    <dgm:cxn modelId="{90241FFC-D94F-4593-8756-136A14EA5502}" type="presParOf" srcId="{5FD33709-E4F8-462A-9837-252234A0D1A7}" destId="{C67BBB7B-8115-4377-A2BF-71A04DBE8E56}" srcOrd="0" destOrd="0" presId="urn:microsoft.com/office/officeart/2005/8/layout/process1"/>
    <dgm:cxn modelId="{3245F99B-4280-495D-8213-B485B0854286}" type="presParOf" srcId="{140A1133-297A-4818-976C-0D5315A03ADF}" destId="{C7B96B43-2FA1-420E-8DC3-5854F7A86A0B}" srcOrd="2" destOrd="0" presId="urn:microsoft.com/office/officeart/2005/8/layout/process1"/>
    <dgm:cxn modelId="{06E778C6-FC9A-45EF-8E35-F3D0E1491003}" type="presParOf" srcId="{140A1133-297A-4818-976C-0D5315A03ADF}" destId="{507CC007-44E2-4773-B129-828F7483261D}" srcOrd="3" destOrd="0" presId="urn:microsoft.com/office/officeart/2005/8/layout/process1"/>
    <dgm:cxn modelId="{F420416A-162D-47C9-8275-FFEB189A96EE}" type="presParOf" srcId="{507CC007-44E2-4773-B129-828F7483261D}" destId="{236A4585-023D-44D8-9F51-A0509545C651}" srcOrd="0" destOrd="0" presId="urn:microsoft.com/office/officeart/2005/8/layout/process1"/>
    <dgm:cxn modelId="{6E410E63-F130-489C-8527-833957B8846E}" type="presParOf" srcId="{140A1133-297A-4818-976C-0D5315A03ADF}" destId="{51AEDAD3-B0D1-4A92-81D7-66A4C30982DA}" srcOrd="4" destOrd="0" presId="urn:microsoft.com/office/officeart/2005/8/layout/process1"/>
    <dgm:cxn modelId="{E4E23EFD-8BC0-4DD0-B0AD-5ED56ABB7E74}" type="presParOf" srcId="{140A1133-297A-4818-976C-0D5315A03ADF}" destId="{9549BB23-5A44-4206-8372-5ABC3F04DBC9}" srcOrd="5" destOrd="0" presId="urn:microsoft.com/office/officeart/2005/8/layout/process1"/>
    <dgm:cxn modelId="{DD243F06-75E7-4B6E-9490-A776E6EA7F85}" type="presParOf" srcId="{9549BB23-5A44-4206-8372-5ABC3F04DBC9}" destId="{46714609-4DB7-410C-AF98-D829D7C47748}" srcOrd="0" destOrd="0" presId="urn:microsoft.com/office/officeart/2005/8/layout/process1"/>
    <dgm:cxn modelId="{03EEC784-7BE9-47A5-9C45-A1420043ED9B}" type="presParOf" srcId="{140A1133-297A-4818-976C-0D5315A03ADF}" destId="{9594D4E5-9A5F-4D21-AFFD-DFDB302EB9C5}" srcOrd="6" destOrd="0" presId="urn:microsoft.com/office/officeart/2005/8/layout/process1"/>
    <dgm:cxn modelId="{6F733AE1-1808-45CE-A094-567AFC787134}" type="presParOf" srcId="{140A1133-297A-4818-976C-0D5315A03ADF}" destId="{86807566-605D-49D6-8F18-6ECB564E4A06}" srcOrd="7" destOrd="0" presId="urn:microsoft.com/office/officeart/2005/8/layout/process1"/>
    <dgm:cxn modelId="{EC8BF3A5-5CA0-4261-8E47-8C002236D146}" type="presParOf" srcId="{86807566-605D-49D6-8F18-6ECB564E4A06}" destId="{48102AD7-9B74-44A7-BA37-379DFDA4254C}" srcOrd="0" destOrd="0" presId="urn:microsoft.com/office/officeart/2005/8/layout/process1"/>
    <dgm:cxn modelId="{F504B608-5616-4CB4-AE75-54B7F23E9424}" type="presParOf" srcId="{140A1133-297A-4818-976C-0D5315A03ADF}" destId="{2CD250B5-8D1C-4852-B924-9A6651478E6E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463F65-72E4-4539-BD16-04F09AD28ABC}">
      <dsp:nvSpPr>
        <dsp:cNvPr id="0" name=""/>
        <dsp:cNvSpPr/>
      </dsp:nvSpPr>
      <dsp:spPr>
        <a:xfrm rot="5400000">
          <a:off x="314256" y="1614828"/>
          <a:ext cx="939658" cy="1563569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226BE7-7361-4D13-AAD4-069CAEB6A106}">
      <dsp:nvSpPr>
        <dsp:cNvPr id="0" name=""/>
        <dsp:cNvSpPr/>
      </dsp:nvSpPr>
      <dsp:spPr>
        <a:xfrm>
          <a:off x="157404" y="2081999"/>
          <a:ext cx="1411599" cy="12373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Уяви свій </a:t>
          </a:r>
          <a:r>
            <a:rPr lang="uk-UA" sz="2000" kern="1200" dirty="0" err="1" smtClean="0"/>
            <a:t>проєкт</a:t>
          </a:r>
          <a:endParaRPr lang="uk-UA" sz="2000" kern="1200" dirty="0"/>
        </a:p>
      </dsp:txBody>
      <dsp:txXfrm>
        <a:off x="157404" y="2081999"/>
        <a:ext cx="1411599" cy="1237349"/>
      </dsp:txXfrm>
    </dsp:sp>
    <dsp:sp modelId="{4A854B0D-9E91-4DD4-A6A6-E5F2CB9AB10A}">
      <dsp:nvSpPr>
        <dsp:cNvPr id="0" name=""/>
        <dsp:cNvSpPr/>
      </dsp:nvSpPr>
      <dsp:spPr>
        <a:xfrm>
          <a:off x="1302664" y="1499717"/>
          <a:ext cx="266339" cy="266339"/>
        </a:xfrm>
        <a:prstGeom prst="triangle">
          <a:avLst>
            <a:gd name="adj" fmla="val 100000"/>
          </a:avLst>
        </a:prstGeom>
        <a:solidFill>
          <a:schemeClr val="accent5">
            <a:hueOff val="1397290"/>
            <a:satOff val="-1204"/>
            <a:lumOff val="1593"/>
            <a:alphaOff val="0"/>
          </a:schemeClr>
        </a:solidFill>
        <a:ln w="10795" cap="flat" cmpd="sng" algn="ctr">
          <a:solidFill>
            <a:schemeClr val="accent5">
              <a:hueOff val="1397290"/>
              <a:satOff val="-1204"/>
              <a:lumOff val="159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33AB77-4C29-46BA-93A5-FB98957D7346}">
      <dsp:nvSpPr>
        <dsp:cNvPr id="0" name=""/>
        <dsp:cNvSpPr/>
      </dsp:nvSpPr>
      <dsp:spPr>
        <a:xfrm rot="5400000">
          <a:off x="2042330" y="1187215"/>
          <a:ext cx="939658" cy="1563569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2794580"/>
            <a:satOff val="-2409"/>
            <a:lumOff val="3187"/>
            <a:alphaOff val="0"/>
          </a:schemeClr>
        </a:solidFill>
        <a:ln w="10795" cap="flat" cmpd="sng" algn="ctr">
          <a:solidFill>
            <a:schemeClr val="accent5">
              <a:hueOff val="2794580"/>
              <a:satOff val="-2409"/>
              <a:lumOff val="318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B5695B-3118-4DCB-A90F-F54B1C045271}">
      <dsp:nvSpPr>
        <dsp:cNvPr id="0" name=""/>
        <dsp:cNvSpPr/>
      </dsp:nvSpPr>
      <dsp:spPr>
        <a:xfrm>
          <a:off x="1885478" y="1654385"/>
          <a:ext cx="1411599" cy="12373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Створи свій </a:t>
          </a:r>
          <a:r>
            <a:rPr lang="uk-UA" sz="2000" kern="1200" dirty="0" err="1" smtClean="0"/>
            <a:t>проєкт</a:t>
          </a:r>
          <a:endParaRPr lang="uk-UA" sz="2000" kern="1200" dirty="0"/>
        </a:p>
      </dsp:txBody>
      <dsp:txXfrm>
        <a:off x="1885478" y="1654385"/>
        <a:ext cx="1411599" cy="1237349"/>
      </dsp:txXfrm>
    </dsp:sp>
    <dsp:sp modelId="{CBC30484-1B91-4859-862A-E3E9F4F4D994}">
      <dsp:nvSpPr>
        <dsp:cNvPr id="0" name=""/>
        <dsp:cNvSpPr/>
      </dsp:nvSpPr>
      <dsp:spPr>
        <a:xfrm>
          <a:off x="3030738" y="1072103"/>
          <a:ext cx="266339" cy="266339"/>
        </a:xfrm>
        <a:prstGeom prst="triangle">
          <a:avLst>
            <a:gd name="adj" fmla="val 100000"/>
          </a:avLst>
        </a:prstGeom>
        <a:solidFill>
          <a:schemeClr val="accent5">
            <a:hueOff val="4191870"/>
            <a:satOff val="-3613"/>
            <a:lumOff val="4780"/>
            <a:alphaOff val="0"/>
          </a:schemeClr>
        </a:solidFill>
        <a:ln w="10795" cap="flat" cmpd="sng" algn="ctr">
          <a:solidFill>
            <a:schemeClr val="accent5">
              <a:hueOff val="4191870"/>
              <a:satOff val="-3613"/>
              <a:lumOff val="478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9EFD05-1CA0-4221-8539-C9E1955B8618}">
      <dsp:nvSpPr>
        <dsp:cNvPr id="0" name=""/>
        <dsp:cNvSpPr/>
      </dsp:nvSpPr>
      <dsp:spPr>
        <a:xfrm rot="5400000">
          <a:off x="3770404" y="759601"/>
          <a:ext cx="939658" cy="1563569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5589159"/>
            <a:satOff val="-4817"/>
            <a:lumOff val="6373"/>
            <a:alphaOff val="0"/>
          </a:schemeClr>
        </a:solidFill>
        <a:ln w="10795" cap="flat" cmpd="sng" algn="ctr">
          <a:solidFill>
            <a:schemeClr val="accent5">
              <a:hueOff val="5589159"/>
              <a:satOff val="-4817"/>
              <a:lumOff val="6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0DD060-4770-4A2A-86E4-6243B1B210ED}">
      <dsp:nvSpPr>
        <dsp:cNvPr id="0" name=""/>
        <dsp:cNvSpPr/>
      </dsp:nvSpPr>
      <dsp:spPr>
        <a:xfrm>
          <a:off x="3613551" y="1226772"/>
          <a:ext cx="1411599" cy="12373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Випробуй програму</a:t>
          </a:r>
          <a:endParaRPr lang="uk-UA" sz="2000" kern="1200" dirty="0"/>
        </a:p>
      </dsp:txBody>
      <dsp:txXfrm>
        <a:off x="3613551" y="1226772"/>
        <a:ext cx="1411599" cy="1237349"/>
      </dsp:txXfrm>
    </dsp:sp>
    <dsp:sp modelId="{8FE30344-BFD3-46CB-8F2D-A4341C8BD8B4}">
      <dsp:nvSpPr>
        <dsp:cNvPr id="0" name=""/>
        <dsp:cNvSpPr/>
      </dsp:nvSpPr>
      <dsp:spPr>
        <a:xfrm>
          <a:off x="4758812" y="644490"/>
          <a:ext cx="266339" cy="266339"/>
        </a:xfrm>
        <a:prstGeom prst="triangle">
          <a:avLst>
            <a:gd name="adj" fmla="val 100000"/>
          </a:avLst>
        </a:prstGeom>
        <a:solidFill>
          <a:schemeClr val="accent5">
            <a:hueOff val="6986449"/>
            <a:satOff val="-6021"/>
            <a:lumOff val="7966"/>
            <a:alphaOff val="0"/>
          </a:schemeClr>
        </a:solidFill>
        <a:ln w="10795" cap="flat" cmpd="sng" algn="ctr">
          <a:solidFill>
            <a:schemeClr val="accent5">
              <a:hueOff val="6986449"/>
              <a:satOff val="-6021"/>
              <a:lumOff val="796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9616F1-E9D3-4A25-B926-C2781D8E1777}">
      <dsp:nvSpPr>
        <dsp:cNvPr id="0" name=""/>
        <dsp:cNvSpPr/>
      </dsp:nvSpPr>
      <dsp:spPr>
        <a:xfrm rot="5400000">
          <a:off x="5498478" y="331988"/>
          <a:ext cx="939658" cy="1563569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8383739"/>
            <a:satOff val="-7226"/>
            <a:lumOff val="9560"/>
            <a:alphaOff val="0"/>
          </a:schemeClr>
        </a:solidFill>
        <a:ln w="10795" cap="flat" cmpd="sng" algn="ctr">
          <a:solidFill>
            <a:schemeClr val="accent5">
              <a:hueOff val="8383739"/>
              <a:satOff val="-7226"/>
              <a:lumOff val="956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5EB437-7D45-4B47-AD0E-420D7F755EC9}">
      <dsp:nvSpPr>
        <dsp:cNvPr id="0" name=""/>
        <dsp:cNvSpPr/>
      </dsp:nvSpPr>
      <dsp:spPr>
        <a:xfrm>
          <a:off x="5341625" y="799158"/>
          <a:ext cx="1411599" cy="12373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Поділись результатами</a:t>
          </a:r>
          <a:endParaRPr lang="uk-UA" sz="2000" kern="1200" dirty="0"/>
        </a:p>
      </dsp:txBody>
      <dsp:txXfrm>
        <a:off x="5341625" y="799158"/>
        <a:ext cx="1411599" cy="1237349"/>
      </dsp:txXfrm>
    </dsp:sp>
    <dsp:sp modelId="{CB71801C-0577-41E8-A898-565572081568}">
      <dsp:nvSpPr>
        <dsp:cNvPr id="0" name=""/>
        <dsp:cNvSpPr/>
      </dsp:nvSpPr>
      <dsp:spPr>
        <a:xfrm>
          <a:off x="6486885" y="216876"/>
          <a:ext cx="266339" cy="266339"/>
        </a:xfrm>
        <a:prstGeom prst="triangle">
          <a:avLst>
            <a:gd name="adj" fmla="val 100000"/>
          </a:avLst>
        </a:prstGeom>
        <a:solidFill>
          <a:schemeClr val="accent5">
            <a:hueOff val="9781029"/>
            <a:satOff val="-8430"/>
            <a:lumOff val="11153"/>
            <a:alphaOff val="0"/>
          </a:schemeClr>
        </a:solidFill>
        <a:ln w="10795" cap="flat" cmpd="sng" algn="ctr">
          <a:solidFill>
            <a:schemeClr val="accent5">
              <a:hueOff val="9781029"/>
              <a:satOff val="-8430"/>
              <a:lumOff val="111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6B935D-7D88-4545-AEBC-C5E8C7DFFF9B}">
      <dsp:nvSpPr>
        <dsp:cNvPr id="0" name=""/>
        <dsp:cNvSpPr/>
      </dsp:nvSpPr>
      <dsp:spPr>
        <a:xfrm rot="5400000">
          <a:off x="7226551" y="-95625"/>
          <a:ext cx="939658" cy="1563569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11178319"/>
            <a:satOff val="-9634"/>
            <a:lumOff val="12746"/>
            <a:alphaOff val="0"/>
          </a:schemeClr>
        </a:solidFill>
        <a:ln w="10795" cap="flat" cmpd="sng" algn="ctr">
          <a:solidFill>
            <a:schemeClr val="accent5">
              <a:hueOff val="11178319"/>
              <a:satOff val="-9634"/>
              <a:lumOff val="1274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1164AA-4684-4757-B1B4-F50F9434D431}">
      <dsp:nvSpPr>
        <dsp:cNvPr id="0" name=""/>
        <dsp:cNvSpPr/>
      </dsp:nvSpPr>
      <dsp:spPr>
        <a:xfrm>
          <a:off x="7069699" y="371545"/>
          <a:ext cx="1411599" cy="12373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Обміркуй та обговори  свій </a:t>
          </a:r>
          <a:r>
            <a:rPr lang="uk-UA" sz="2000" kern="1200" dirty="0" err="1" smtClean="0"/>
            <a:t>проєкт</a:t>
          </a:r>
          <a:endParaRPr lang="uk-UA" sz="2000" kern="1200" dirty="0"/>
        </a:p>
      </dsp:txBody>
      <dsp:txXfrm>
        <a:off x="7069699" y="371545"/>
        <a:ext cx="1411599" cy="12373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DC252B-3D23-485C-9F77-B8427E092708}">
      <dsp:nvSpPr>
        <dsp:cNvPr id="0" name=""/>
        <dsp:cNvSpPr/>
      </dsp:nvSpPr>
      <dsp:spPr>
        <a:xfrm>
          <a:off x="3968" y="758666"/>
          <a:ext cx="1230312" cy="73818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/>
            <a:t>П1</a:t>
          </a:r>
          <a:endParaRPr lang="uk-UA" sz="3200" kern="1200" dirty="0"/>
        </a:p>
      </dsp:txBody>
      <dsp:txXfrm>
        <a:off x="25589" y="780287"/>
        <a:ext cx="1187070" cy="694945"/>
      </dsp:txXfrm>
    </dsp:sp>
    <dsp:sp modelId="{5FD33709-E4F8-462A-9837-252234A0D1A7}">
      <dsp:nvSpPr>
        <dsp:cNvPr id="0" name=""/>
        <dsp:cNvSpPr/>
      </dsp:nvSpPr>
      <dsp:spPr>
        <a:xfrm>
          <a:off x="1357312" y="975201"/>
          <a:ext cx="260826" cy="3051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300" kern="1200"/>
        </a:p>
      </dsp:txBody>
      <dsp:txXfrm>
        <a:off x="1357312" y="1036224"/>
        <a:ext cx="182578" cy="183071"/>
      </dsp:txXfrm>
    </dsp:sp>
    <dsp:sp modelId="{C7B96B43-2FA1-420E-8DC3-5854F7A86A0B}">
      <dsp:nvSpPr>
        <dsp:cNvPr id="0" name=""/>
        <dsp:cNvSpPr/>
      </dsp:nvSpPr>
      <dsp:spPr>
        <a:xfrm>
          <a:off x="1726406" y="758666"/>
          <a:ext cx="1230312" cy="738187"/>
        </a:xfrm>
        <a:prstGeom prst="roundRect">
          <a:avLst>
            <a:gd name="adj" fmla="val 10000"/>
          </a:avLst>
        </a:prstGeom>
        <a:solidFill>
          <a:schemeClr val="accent5">
            <a:hueOff val="2794580"/>
            <a:satOff val="-2409"/>
            <a:lumOff val="3187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/>
            <a:t>СО1</a:t>
          </a:r>
          <a:endParaRPr lang="uk-UA" sz="3200" kern="1200" dirty="0"/>
        </a:p>
      </dsp:txBody>
      <dsp:txXfrm>
        <a:off x="1748027" y="780287"/>
        <a:ext cx="1187070" cy="694945"/>
      </dsp:txXfrm>
    </dsp:sp>
    <dsp:sp modelId="{507CC007-44E2-4773-B129-828F7483261D}">
      <dsp:nvSpPr>
        <dsp:cNvPr id="0" name=""/>
        <dsp:cNvSpPr/>
      </dsp:nvSpPr>
      <dsp:spPr>
        <a:xfrm>
          <a:off x="3079750" y="975201"/>
          <a:ext cx="260826" cy="3051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3726106"/>
            <a:satOff val="-3211"/>
            <a:lumOff val="424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300" kern="1200"/>
        </a:p>
      </dsp:txBody>
      <dsp:txXfrm>
        <a:off x="3079750" y="1036224"/>
        <a:ext cx="182578" cy="183071"/>
      </dsp:txXfrm>
    </dsp:sp>
    <dsp:sp modelId="{51AEDAD3-B0D1-4A92-81D7-66A4C30982DA}">
      <dsp:nvSpPr>
        <dsp:cNvPr id="0" name=""/>
        <dsp:cNvSpPr/>
      </dsp:nvSpPr>
      <dsp:spPr>
        <a:xfrm>
          <a:off x="3448843" y="758666"/>
          <a:ext cx="1230312" cy="738187"/>
        </a:xfrm>
        <a:prstGeom prst="roundRect">
          <a:avLst>
            <a:gd name="adj" fmla="val 10000"/>
          </a:avLst>
        </a:prstGeom>
        <a:solidFill>
          <a:schemeClr val="accent5">
            <a:hueOff val="5589159"/>
            <a:satOff val="-4817"/>
            <a:lumOff val="6373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/>
            <a:t>П2</a:t>
          </a:r>
          <a:endParaRPr lang="uk-UA" sz="3200" kern="1200" dirty="0"/>
        </a:p>
      </dsp:txBody>
      <dsp:txXfrm>
        <a:off x="3470464" y="780287"/>
        <a:ext cx="1187070" cy="694945"/>
      </dsp:txXfrm>
    </dsp:sp>
    <dsp:sp modelId="{9549BB23-5A44-4206-8372-5ABC3F04DBC9}">
      <dsp:nvSpPr>
        <dsp:cNvPr id="0" name=""/>
        <dsp:cNvSpPr/>
      </dsp:nvSpPr>
      <dsp:spPr>
        <a:xfrm>
          <a:off x="4802187" y="975201"/>
          <a:ext cx="260826" cy="3051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7452213"/>
            <a:satOff val="-6423"/>
            <a:lumOff val="849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300" kern="1200"/>
        </a:p>
      </dsp:txBody>
      <dsp:txXfrm>
        <a:off x="4802187" y="1036224"/>
        <a:ext cx="182578" cy="183071"/>
      </dsp:txXfrm>
    </dsp:sp>
    <dsp:sp modelId="{9594D4E5-9A5F-4D21-AFFD-DFDB302EB9C5}">
      <dsp:nvSpPr>
        <dsp:cNvPr id="0" name=""/>
        <dsp:cNvSpPr/>
      </dsp:nvSpPr>
      <dsp:spPr>
        <a:xfrm>
          <a:off x="5171281" y="758666"/>
          <a:ext cx="1230312" cy="738187"/>
        </a:xfrm>
        <a:prstGeom prst="roundRect">
          <a:avLst>
            <a:gd name="adj" fmla="val 10000"/>
          </a:avLst>
        </a:prstGeom>
        <a:solidFill>
          <a:schemeClr val="accent5">
            <a:hueOff val="8383739"/>
            <a:satOff val="-7226"/>
            <a:lumOff val="956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/>
            <a:t>СО2</a:t>
          </a:r>
          <a:endParaRPr lang="uk-UA" sz="3200" kern="1200" dirty="0"/>
        </a:p>
      </dsp:txBody>
      <dsp:txXfrm>
        <a:off x="5192902" y="780287"/>
        <a:ext cx="1187070" cy="694945"/>
      </dsp:txXfrm>
    </dsp:sp>
    <dsp:sp modelId="{86807566-605D-49D6-8F18-6ECB564E4A06}">
      <dsp:nvSpPr>
        <dsp:cNvPr id="0" name=""/>
        <dsp:cNvSpPr/>
      </dsp:nvSpPr>
      <dsp:spPr>
        <a:xfrm>
          <a:off x="6524624" y="975201"/>
          <a:ext cx="260826" cy="3051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11178319"/>
            <a:satOff val="-9634"/>
            <a:lumOff val="1274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300" kern="1200"/>
        </a:p>
      </dsp:txBody>
      <dsp:txXfrm>
        <a:off x="6524624" y="1036224"/>
        <a:ext cx="182578" cy="183071"/>
      </dsp:txXfrm>
    </dsp:sp>
    <dsp:sp modelId="{2CD250B5-8D1C-4852-B924-9A6651478E6E}">
      <dsp:nvSpPr>
        <dsp:cNvPr id="0" name=""/>
        <dsp:cNvSpPr/>
      </dsp:nvSpPr>
      <dsp:spPr>
        <a:xfrm>
          <a:off x="6893718" y="758666"/>
          <a:ext cx="1230312" cy="738187"/>
        </a:xfrm>
        <a:prstGeom prst="roundRect">
          <a:avLst>
            <a:gd name="adj" fmla="val 10000"/>
          </a:avLst>
        </a:prstGeom>
        <a:solidFill>
          <a:schemeClr val="accent5">
            <a:hueOff val="11178319"/>
            <a:satOff val="-9634"/>
            <a:lumOff val="12746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/>
            <a:t>…</a:t>
          </a:r>
          <a:endParaRPr lang="uk-UA" sz="3200" kern="1200" dirty="0"/>
        </a:p>
      </dsp:txBody>
      <dsp:txXfrm>
        <a:off x="6915339" y="780287"/>
        <a:ext cx="1187070" cy="6949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E46C60-EA4C-4886-840D-52A569C600D5}" type="datetimeFigureOut">
              <a:rPr lang="uk-UA" smtClean="0"/>
              <a:t>24.05.2021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A37AD1-8CA8-42C3-8C62-267917F9283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7795992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9F93DD-6799-4309-8C6A-E44C4000CC3C}" type="datetimeFigureOut">
              <a:rPr lang="uk-UA" smtClean="0"/>
              <a:t>24.05.2021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AD5764-678A-472F-B1EB-743C5D637E6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6434890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33111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45750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DE61B-711A-4A19-AED3-7D41CBE193BE}" type="datetime1">
              <a:rPr lang="en-US" smtClean="0"/>
              <a:t>5/24/2021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підготувала вчитель інформатики Заєць Л. С.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411D7-A2FF-4638-B9CD-A6E2582D20C8}" type="datetime1">
              <a:rPr lang="en-US" smtClean="0"/>
              <a:t>5/24/2021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підготувала вчитель інформатики Заєць Л. С.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E274E-3331-4DB1-9C0B-5436D17D4109}" type="datetime1">
              <a:rPr lang="en-US" smtClean="0"/>
              <a:t>5/24/2021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підготувала вчитель інформатики Заєць Л. С.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068E-591D-430F-B987-AFD28C3FB1C2}" type="datetime1">
              <a:rPr lang="en-US" smtClean="0"/>
              <a:t>5/24/2021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підготувала вчитель інформатики Заєць Л. С.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613D0-24CA-4FE8-8EB2-0CDA8A7290C4}" type="datetime1">
              <a:rPr lang="en-US" smtClean="0"/>
              <a:t>5/24/2021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підготувала вчитель інформатики Заєць Л. С.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06A42-FFF5-40F1-8F5D-C2230164F645}" type="datetime1">
              <a:rPr lang="en-US" smtClean="0"/>
              <a:t>5/24/2021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підготувала вчитель інформатики Заєць Л. С.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1555D-4E4A-4A5F-8F2A-EDD316A2B569}" type="datetime1">
              <a:rPr lang="en-US" smtClean="0"/>
              <a:t>5/24/2021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підготувала вчитель інформатики Заєць Л. С.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587F4-6232-47F1-9D65-7E5567924AEA}" type="datetime1">
              <a:rPr lang="en-US" smtClean="0"/>
              <a:t>5/24/2021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підготувала вчитель інформатики Заєць Л. С.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26902-E972-4FC9-995B-CF4F21F17A1D}" type="datetime1">
              <a:rPr lang="en-US" smtClean="0"/>
              <a:t>5/24/2021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підготувала вчитель інформатики Заєць Л. С.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DB77C-2080-4431-853C-3CEF52321AC8}" type="datetime1">
              <a:rPr lang="en-US" smtClean="0"/>
              <a:t>5/24/2021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підготувала вчитель інформатики Заєць Л. С.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81041-717F-4512-9F3B-0476A54B0210}" type="datetime1">
              <a:rPr lang="en-US" smtClean="0"/>
              <a:t>5/24/2021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r>
              <a:rPr lang="ru-RU" smtClean="0"/>
              <a:t>підготувала вчитель інформатики Заєць Л. С.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4FA03A-D50F-4C8B-A787-5B248FD1F808}" type="datetime1">
              <a:rPr lang="en-US" smtClean="0"/>
              <a:t>5/24/2021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ru-RU" smtClean="0"/>
              <a:t>підготувала вчитель інформатики Заєць Л. С.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cratch.mit.edu/mystuff/#projects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6" Type="http://schemas.openxmlformats.org/officeDocument/2006/relationships/hyperlink" Target="http://scratch.aelit.net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8.png"/><Relationship Id="rId3" Type="http://schemas.openxmlformats.org/officeDocument/2006/relationships/image" Target="../media/image24.png"/><Relationship Id="rId7" Type="http://schemas.openxmlformats.org/officeDocument/2006/relationships/image" Target="../media/image19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1.png"/><Relationship Id="rId5" Type="http://schemas.openxmlformats.org/officeDocument/2006/relationships/image" Target="../media/image26.png"/><Relationship Id="rId10" Type="http://schemas.openxmlformats.org/officeDocument/2006/relationships/image" Target="../media/image23.png"/><Relationship Id="rId4" Type="http://schemas.openxmlformats.org/officeDocument/2006/relationships/image" Target="../media/image25.png"/><Relationship Id="rId9" Type="http://schemas.openxmlformats.org/officeDocument/2006/relationships/image" Target="../media/image22.png"/><Relationship Id="rId14" Type="http://schemas.openxmlformats.org/officeDocument/2006/relationships/hyperlink" Target="http://scratch.aelit.net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scratch.aelit.net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cratch.mit.edu/mystuff/#projects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anchor="t">
            <a:normAutofit fontScale="90000"/>
          </a:bodyPr>
          <a:lstStyle/>
          <a:p>
            <a:pPr algn="ctr">
              <a:lnSpc>
                <a:spcPct val="200000"/>
              </a:lnSpc>
            </a:pPr>
            <a:r>
              <a:rPr lang="uk-UA" dirty="0" smtClean="0"/>
              <a:t>Створення ігрового </a:t>
            </a:r>
            <a:r>
              <a:rPr lang="uk-UA" dirty="0" err="1" smtClean="0"/>
              <a:t>проєкту</a:t>
            </a:r>
            <a:r>
              <a:rPr lang="uk-UA" dirty="0" smtClean="0"/>
              <a:t> в </a:t>
            </a:r>
            <a:r>
              <a:rPr lang="uk-UA" dirty="0" err="1" smtClean="0"/>
              <a:t>Скретч</a:t>
            </a: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700770" y="2804159"/>
            <a:ext cx="40767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54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lvl="0" algn="ctr"/>
            <a:r>
              <a:rPr lang="uk-UA" dirty="0"/>
              <a:t>Обміркуй та обговори  свій </a:t>
            </a:r>
            <a:r>
              <a:rPr lang="uk-UA" dirty="0" err="1"/>
              <a:t>проєкт</a:t>
            </a:r>
            <a:endParaRPr lang="uk-UA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6879" y="726355"/>
            <a:ext cx="6597885" cy="4724345"/>
          </a:xfrm>
          <a:prstGeom prst="rect">
            <a:avLst/>
          </a:prstGeom>
        </p:spPr>
      </p:pic>
      <p:sp>
        <p:nvSpPr>
          <p:cNvPr id="7" name="Прямокутник 6"/>
          <p:cNvSpPr/>
          <p:nvPr/>
        </p:nvSpPr>
        <p:spPr>
          <a:xfrm>
            <a:off x="2906083" y="6312159"/>
            <a:ext cx="38398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pc="-60" dirty="0">
                <a:solidFill>
                  <a:srgbClr val="000000"/>
                </a:solidFill>
                <a:ea typeface="+mj-ea"/>
                <a:cs typeface="+mj-cs"/>
                <a:hlinkClick r:id="rId3"/>
              </a:rPr>
              <a:t>https://scratch.mit.edu/mystuff/#projects</a:t>
            </a:r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підготувала вчитель інформатики Заєць Л. С.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425" y="4207920"/>
            <a:ext cx="1810669" cy="181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79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Створення ігрового </a:t>
            </a:r>
            <a:r>
              <a:rPr lang="uk-UA" dirty="0" err="1" smtClean="0"/>
              <a:t>проєкту</a:t>
            </a:r>
            <a:endParaRPr lang="uk-UA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47" y="2467610"/>
            <a:ext cx="2790825" cy="1638300"/>
          </a:xfrm>
          <a:prstGeom prst="rect">
            <a:avLst/>
          </a:prstGeom>
        </p:spPr>
      </p:pic>
      <p:sp>
        <p:nvSpPr>
          <p:cNvPr id="7" name="Місце для нижнього колонтитула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підготувала вчитель інформатики Заєць Л. С.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79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5"/>
          <p:cNvSpPr/>
          <p:nvPr/>
        </p:nvSpPr>
        <p:spPr>
          <a:xfrm>
            <a:off x="1847529" y="4472101"/>
            <a:ext cx="2771889" cy="2197260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tx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76" name="Google Shape;176;p15"/>
          <p:cNvSpPr/>
          <p:nvPr/>
        </p:nvSpPr>
        <p:spPr>
          <a:xfrm>
            <a:off x="5034336" y="1772816"/>
            <a:ext cx="2771889" cy="969024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tx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77" name="Google Shape;177;p15"/>
          <p:cNvSpPr/>
          <p:nvPr/>
        </p:nvSpPr>
        <p:spPr>
          <a:xfrm>
            <a:off x="5034335" y="2920364"/>
            <a:ext cx="2994227" cy="3748997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tx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78" name="Google Shape;178;p15"/>
          <p:cNvSpPr/>
          <p:nvPr/>
        </p:nvSpPr>
        <p:spPr>
          <a:xfrm>
            <a:off x="8293956" y="1772816"/>
            <a:ext cx="1906501" cy="969024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tx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79" name="Google Shape;179;p15"/>
          <p:cNvSpPr/>
          <p:nvPr/>
        </p:nvSpPr>
        <p:spPr>
          <a:xfrm>
            <a:off x="8293956" y="2944016"/>
            <a:ext cx="1906501" cy="969024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tx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81" name="Google Shape;181;p15"/>
          <p:cNvSpPr/>
          <p:nvPr/>
        </p:nvSpPr>
        <p:spPr>
          <a:xfrm>
            <a:off x="6079059" y="1385156"/>
            <a:ext cx="306685" cy="36004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tx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82" name="Google Shape;182;p15"/>
          <p:cNvSpPr/>
          <p:nvPr/>
        </p:nvSpPr>
        <p:spPr>
          <a:xfrm>
            <a:off x="9181665" y="1370269"/>
            <a:ext cx="306685" cy="36004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tx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84" name="Google Shape;184;p15"/>
          <p:cNvSpPr/>
          <p:nvPr/>
        </p:nvSpPr>
        <p:spPr>
          <a:xfrm>
            <a:off x="3915712" y="4166831"/>
            <a:ext cx="1038409" cy="576589"/>
          </a:xfrm>
          <a:prstGeom prst="wedgeEllipseCallout">
            <a:avLst>
              <a:gd name="adj1" fmla="val -37283"/>
              <a:gd name="adj2" fmla="val 74699"/>
            </a:avLst>
          </a:prstGeom>
          <a:ln>
            <a:headEnd type="none" w="sm" len="sm"/>
            <a:tailEnd type="none" w="sm" len="sm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ДЕ</a:t>
            </a:r>
            <a:r>
              <a:rPr lang="ru-RU" sz="1400" b="1" dirty="0">
                <a:solidFill>
                  <a:schemeClr val="tx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?</a:t>
            </a:r>
            <a:endParaRPr sz="1400" b="1" dirty="0">
              <a:solidFill>
                <a:schemeClr val="tx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85" name="Google Shape;185;p15"/>
          <p:cNvSpPr/>
          <p:nvPr/>
        </p:nvSpPr>
        <p:spPr>
          <a:xfrm>
            <a:off x="7365592" y="1095223"/>
            <a:ext cx="1038409" cy="576589"/>
          </a:xfrm>
          <a:prstGeom prst="wedgeEllipseCallout">
            <a:avLst>
              <a:gd name="adj1" fmla="val -37283"/>
              <a:gd name="adj2" fmla="val 74699"/>
            </a:avLst>
          </a:prstGeom>
          <a:ln>
            <a:headEnd type="none" w="sm" len="sm"/>
            <a:tailEnd type="none" w="sm" len="sm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ЯК</a:t>
            </a:r>
            <a:r>
              <a:rPr lang="ru-RU" sz="1400" b="1" dirty="0">
                <a:solidFill>
                  <a:schemeClr val="tx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?</a:t>
            </a:r>
            <a:endParaRPr sz="1400" b="1" dirty="0">
              <a:solidFill>
                <a:schemeClr val="tx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86" name="Google Shape;186;p15"/>
          <p:cNvSpPr/>
          <p:nvPr/>
        </p:nvSpPr>
        <p:spPr>
          <a:xfrm>
            <a:off x="8616281" y="4581837"/>
            <a:ext cx="2051720" cy="1636084"/>
          </a:xfrm>
          <a:prstGeom prst="plaque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СЦЕНАРІЙ</a:t>
            </a:r>
            <a:endParaRPr sz="1600" b="1" dirty="0">
              <a:solidFill>
                <a:schemeClr val="tx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cxnSp>
        <p:nvCxnSpPr>
          <p:cNvPr id="187" name="Google Shape;187;p15"/>
          <p:cNvCxnSpPr/>
          <p:nvPr/>
        </p:nvCxnSpPr>
        <p:spPr>
          <a:xfrm>
            <a:off x="4679175" y="1772816"/>
            <a:ext cx="3937106" cy="3312369"/>
          </a:xfrm>
          <a:prstGeom prst="straightConnector1">
            <a:avLst/>
          </a:prstGeom>
          <a:ln w="349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88" name="Google Shape;188;p15"/>
          <p:cNvCxnSpPr/>
          <p:nvPr/>
        </p:nvCxnSpPr>
        <p:spPr>
          <a:xfrm>
            <a:off x="4861458" y="4518225"/>
            <a:ext cx="3754823" cy="1086523"/>
          </a:xfrm>
          <a:prstGeom prst="straightConnector1">
            <a:avLst/>
          </a:prstGeom>
          <a:ln w="349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89" name="Google Shape;189;p15"/>
          <p:cNvCxnSpPr/>
          <p:nvPr/>
        </p:nvCxnSpPr>
        <p:spPr>
          <a:xfrm>
            <a:off x="8048265" y="1714319"/>
            <a:ext cx="767572" cy="2867517"/>
          </a:xfrm>
          <a:prstGeom prst="straightConnector1">
            <a:avLst/>
          </a:prstGeom>
          <a:ln w="349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1" name="Google Shape;174;p15"/>
          <p:cNvSpPr/>
          <p:nvPr/>
        </p:nvSpPr>
        <p:spPr>
          <a:xfrm>
            <a:off x="1872297" y="1744698"/>
            <a:ext cx="2771889" cy="2448272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tx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52" name="Google Shape;180;p15"/>
          <p:cNvSpPr/>
          <p:nvPr/>
        </p:nvSpPr>
        <p:spPr>
          <a:xfrm>
            <a:off x="2775599" y="1299292"/>
            <a:ext cx="306685" cy="36004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tx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53" name="Google Shape;183;p15"/>
          <p:cNvSpPr/>
          <p:nvPr/>
        </p:nvSpPr>
        <p:spPr>
          <a:xfrm>
            <a:off x="3961040" y="1197179"/>
            <a:ext cx="1038409" cy="576589"/>
          </a:xfrm>
          <a:prstGeom prst="wedgeEllipseCallout">
            <a:avLst>
              <a:gd name="adj1" fmla="val -37283"/>
              <a:gd name="adj2" fmla="val 74699"/>
            </a:avLst>
          </a:prstGeom>
          <a:ln>
            <a:headEnd type="none" w="sm" len="sm"/>
            <a:tailEnd type="none" w="sm" len="sm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ХТО?</a:t>
            </a:r>
            <a:endParaRPr sz="1400" b="1" dirty="0">
              <a:solidFill>
                <a:schemeClr val="tx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490" y="2154108"/>
            <a:ext cx="904875" cy="847725"/>
          </a:xfrm>
          <a:prstGeom prst="rect">
            <a:avLst/>
          </a:prstGeom>
        </p:spPr>
      </p:pic>
      <p:sp>
        <p:nvSpPr>
          <p:cNvPr id="154" name="Google Shape;154;p15"/>
          <p:cNvSpPr txBox="1">
            <a:spLocks noGrp="1"/>
          </p:cNvSpPr>
          <p:nvPr>
            <p:ph type="title" idx="4294967295"/>
          </p:nvPr>
        </p:nvSpPr>
        <p:spPr>
          <a:xfrm>
            <a:off x="1442720" y="449108"/>
            <a:ext cx="9024288" cy="71115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spcBef>
                <a:spcPts val="0"/>
              </a:spcBef>
              <a:buClr>
                <a:schemeClr val="dk2"/>
              </a:buClr>
            </a:pPr>
            <a:r>
              <a:rPr lang="ru-RU" sz="3000" b="1" spc="700" dirty="0" err="1" smtClean="0">
                <a:ln/>
                <a:solidFill>
                  <a:schemeClr val="accent4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Графіка</a:t>
            </a:r>
            <a:r>
              <a:rPr lang="ru-RU" sz="3000" b="1" spc="700" dirty="0" smtClean="0">
                <a:ln/>
                <a:solidFill>
                  <a:schemeClr val="accent4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    </a:t>
            </a:r>
            <a:r>
              <a:rPr lang="ru-RU" sz="3000" b="1" spc="700" dirty="0">
                <a:ln/>
                <a:solidFill>
                  <a:schemeClr val="accent4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+    </a:t>
            </a:r>
            <a:r>
              <a:rPr lang="ru-RU" sz="3000" b="1" spc="700" dirty="0" smtClean="0">
                <a:ln/>
                <a:solidFill>
                  <a:schemeClr val="accent4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Рух=    </a:t>
            </a:r>
            <a:r>
              <a:rPr lang="ru-RU" sz="3000" b="1" spc="700" dirty="0" err="1" smtClean="0">
                <a:ln/>
                <a:solidFill>
                  <a:schemeClr val="accent4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Анімація</a:t>
            </a:r>
            <a:endParaRPr sz="3000" b="1" spc="700" dirty="0">
              <a:ln/>
              <a:solidFill>
                <a:schemeClr val="accent4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55" name="Google Shape;155;p15"/>
          <p:cNvSpPr txBox="1"/>
          <p:nvPr/>
        </p:nvSpPr>
        <p:spPr>
          <a:xfrm>
            <a:off x="1872296" y="1937334"/>
            <a:ext cx="1393330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ru-RU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  </a:t>
            </a:r>
            <a:r>
              <a:rPr lang="ru-RU" dirty="0" err="1" smtClean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Спрайти</a:t>
            </a:r>
            <a:endParaRPr dirty="0"/>
          </a:p>
          <a:p>
            <a:r>
              <a:rPr lang="ru-RU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+</a:t>
            </a:r>
            <a:endParaRPr dirty="0"/>
          </a:p>
          <a:p>
            <a:r>
              <a:rPr lang="ru-RU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  </a:t>
            </a:r>
            <a:endParaRPr dirty="0"/>
          </a:p>
          <a:p>
            <a:endParaRPr dirty="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endParaRPr dirty="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r>
              <a:rPr lang="ru-RU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  </a:t>
            </a:r>
            <a:r>
              <a:rPr lang="ru-RU" dirty="0" err="1" smtClean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Образи</a:t>
            </a:r>
            <a:endParaRPr dirty="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56" name="Google Shape;156;p15"/>
          <p:cNvSpPr txBox="1"/>
          <p:nvPr/>
        </p:nvSpPr>
        <p:spPr>
          <a:xfrm>
            <a:off x="1847528" y="4556706"/>
            <a:ext cx="1120820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ru-RU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  </a:t>
            </a:r>
            <a:r>
              <a:rPr lang="ru-RU" dirty="0" err="1" smtClean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Сцени</a:t>
            </a:r>
            <a:endParaRPr dirty="0"/>
          </a:p>
          <a:p>
            <a:r>
              <a:rPr lang="ru-RU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+</a:t>
            </a:r>
            <a:endParaRPr dirty="0"/>
          </a:p>
          <a:p>
            <a:endParaRPr dirty="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endParaRPr dirty="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endParaRPr dirty="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r>
              <a:rPr lang="ru-RU" dirty="0" err="1" smtClean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Тло</a:t>
            </a:r>
            <a:endParaRPr dirty="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57" name="Google Shape;157;p15"/>
          <p:cNvSpPr txBox="1"/>
          <p:nvPr/>
        </p:nvSpPr>
        <p:spPr>
          <a:xfrm>
            <a:off x="5087888" y="1937335"/>
            <a:ext cx="277031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ru-RU" dirty="0" err="1" smtClean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Скрипти</a:t>
            </a:r>
            <a:endParaRPr dirty="0"/>
          </a:p>
          <a:p>
            <a:r>
              <a:rPr lang="ru-RU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(</a:t>
            </a:r>
            <a:r>
              <a:rPr lang="ru-RU" dirty="0" err="1" smtClean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програми</a:t>
            </a:r>
            <a:r>
              <a:rPr lang="ru-RU" dirty="0" smtClean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, </a:t>
            </a:r>
            <a:r>
              <a:rPr lang="ru-RU" dirty="0" err="1" smtClean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алгоритми</a:t>
            </a:r>
            <a:r>
              <a:rPr lang="ru-RU" dirty="0" smtClean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)</a:t>
            </a:r>
            <a:endParaRPr dirty="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58" name="Google Shape;158;p15"/>
          <p:cNvSpPr txBox="1"/>
          <p:nvPr/>
        </p:nvSpPr>
        <p:spPr>
          <a:xfrm>
            <a:off x="5198054" y="2984259"/>
            <a:ext cx="128112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ru-RU" dirty="0" err="1" smtClean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Команди</a:t>
            </a:r>
            <a:r>
              <a:rPr lang="ru-RU" dirty="0" smtClean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:</a:t>
            </a:r>
            <a:endParaRPr dirty="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id="160" name="Google Shape;160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20280" y="1821969"/>
            <a:ext cx="11049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79901" y="1941740"/>
            <a:ext cx="409575" cy="40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75883" y="3240137"/>
            <a:ext cx="390525" cy="352425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15"/>
          <p:cNvSpPr txBox="1"/>
          <p:nvPr/>
        </p:nvSpPr>
        <p:spPr>
          <a:xfrm>
            <a:off x="8490152" y="1941741"/>
            <a:ext cx="118974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ru-RU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Запуск </a:t>
            </a:r>
            <a:endParaRPr dirty="0"/>
          </a:p>
          <a:p>
            <a:r>
              <a:rPr lang="ru-RU" dirty="0" err="1" smtClean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скриптів</a:t>
            </a:r>
            <a:endParaRPr dirty="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73" name="Google Shape;173;p15"/>
          <p:cNvSpPr txBox="1"/>
          <p:nvPr/>
        </p:nvSpPr>
        <p:spPr>
          <a:xfrm>
            <a:off x="8505838" y="3042686"/>
            <a:ext cx="135165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uk-UA" dirty="0" smtClean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Зупинка</a:t>
            </a:r>
            <a:endParaRPr dirty="0"/>
          </a:p>
          <a:p>
            <a:r>
              <a:rPr lang="ru-RU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скриптов</a:t>
            </a:r>
            <a:endParaRPr dirty="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48912" y="3710212"/>
            <a:ext cx="1066800" cy="4000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81233" y="4568284"/>
            <a:ext cx="999490" cy="14139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57235" y="6071787"/>
            <a:ext cx="1053855" cy="4535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46943" y="3581200"/>
            <a:ext cx="1937702" cy="55492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28877" y="3061637"/>
            <a:ext cx="600075" cy="5334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94068" y="4152700"/>
            <a:ext cx="457200" cy="5238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86905" y="4301554"/>
            <a:ext cx="1354716" cy="66042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362364" y="5213037"/>
            <a:ext cx="704850" cy="55245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135295" y="5446375"/>
            <a:ext cx="1524000" cy="1123950"/>
          </a:xfrm>
          <a:prstGeom prst="rect">
            <a:avLst/>
          </a:prstGeom>
        </p:spPr>
      </p:pic>
      <p:sp>
        <p:nvSpPr>
          <p:cNvPr id="59" name="Місце для нижнього колонтитула 8"/>
          <p:cNvSpPr txBox="1">
            <a:spLocks/>
          </p:cNvSpPr>
          <p:nvPr/>
        </p:nvSpPr>
        <p:spPr>
          <a:xfrm rot="16200000">
            <a:off x="-2429894" y="308154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1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smtClean="0"/>
              <a:t>Матеріал сайту </a:t>
            </a:r>
            <a:r>
              <a:rPr lang="en-US" sz="1400" smtClean="0">
                <a:hlinkClick r:id="rId16"/>
              </a:rPr>
              <a:t>http://scratch.aelit.net/</a:t>
            </a:r>
            <a:endParaRPr lang="uk-UA" sz="1400" smtClean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06649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" grpId="0" animBg="1"/>
      <p:bldP spid="176" grpId="0" animBg="1"/>
      <p:bldP spid="177" grpId="0" animBg="1"/>
      <p:bldP spid="178" grpId="0" animBg="1"/>
      <p:bldP spid="179" grpId="0" animBg="1"/>
      <p:bldP spid="181" grpId="0" animBg="1"/>
      <p:bldP spid="182" grpId="0" animBg="1"/>
      <p:bldP spid="184" grpId="0" animBg="1"/>
      <p:bldP spid="185" grpId="0" animBg="1"/>
      <p:bldP spid="186" grpId="0" animBg="1"/>
      <p:bldP spid="51" grpId="0" animBg="1"/>
      <p:bldP spid="52" grpId="0" animBg="1"/>
      <p:bldP spid="53" grpId="0" animBg="1"/>
      <p:bldP spid="155" grpId="0"/>
      <p:bldP spid="156" grpId="0"/>
      <p:bldP spid="157" grpId="0"/>
      <p:bldP spid="158" grpId="0"/>
      <p:bldP spid="172" grpId="0"/>
      <p:bldP spid="17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Елементи інтерактивності в </a:t>
            </a:r>
            <a:r>
              <a:rPr lang="uk-UA" dirty="0" err="1" smtClean="0"/>
              <a:t>Скретч</a:t>
            </a:r>
            <a:endParaRPr lang="uk-UA" dirty="0"/>
          </a:p>
        </p:txBody>
      </p:sp>
      <p:sp>
        <p:nvSpPr>
          <p:cNvPr id="2" name="Місце для тексту 1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uk-UA" b="1" dirty="0"/>
              <a:t>Інтерактивність</a:t>
            </a:r>
            <a:r>
              <a:rPr lang="uk-UA" dirty="0"/>
              <a:t> (від </a:t>
            </a:r>
            <a:r>
              <a:rPr lang="uk-UA" dirty="0" err="1"/>
              <a:t>англ</a:t>
            </a:r>
            <a:r>
              <a:rPr lang="uk-UA" dirty="0"/>
              <a:t>. </a:t>
            </a:r>
            <a:r>
              <a:rPr lang="en-US" i="1" dirty="0"/>
              <a:t>Interaction</a:t>
            </a:r>
            <a:r>
              <a:rPr lang="en-US" dirty="0"/>
              <a:t> — «</a:t>
            </a:r>
            <a:r>
              <a:rPr lang="uk-UA" dirty="0"/>
              <a:t>взаємодія») — поняття, яке розкриває характер і ступінь взаємодії між об'єктами.</a:t>
            </a:r>
            <a:endParaRPr lang="uk-UA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47" y="2467610"/>
            <a:ext cx="2790825" cy="1638300"/>
          </a:xfrm>
          <a:prstGeom prst="rect">
            <a:avLst/>
          </a:prstGeom>
        </p:spPr>
      </p:pic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підготувала вчитель інформатики Заєць Л. С.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50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1"/>
          <p:cNvSpPr/>
          <p:nvPr/>
        </p:nvSpPr>
        <p:spPr>
          <a:xfrm>
            <a:off x="1872297" y="1827373"/>
            <a:ext cx="2771889" cy="1472698"/>
          </a:xfrm>
          <a:prstGeom prst="roundRect">
            <a:avLst>
              <a:gd name="adj" fmla="val 16667"/>
            </a:avLst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37" name="Google Shape;237;p21"/>
          <p:cNvSpPr/>
          <p:nvPr/>
        </p:nvSpPr>
        <p:spPr>
          <a:xfrm>
            <a:off x="1847529" y="3339542"/>
            <a:ext cx="2771889" cy="1353311"/>
          </a:xfrm>
          <a:prstGeom prst="roundRect">
            <a:avLst>
              <a:gd name="adj" fmla="val 16667"/>
            </a:avLst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38" name="Google Shape;238;p21"/>
          <p:cNvSpPr/>
          <p:nvPr/>
        </p:nvSpPr>
        <p:spPr>
          <a:xfrm>
            <a:off x="6394733" y="1648365"/>
            <a:ext cx="1817443" cy="533850"/>
          </a:xfrm>
          <a:prstGeom prst="roundRect">
            <a:avLst>
              <a:gd name="adj" fmla="val 16667"/>
            </a:avLst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39" name="Google Shape;239;p21"/>
          <p:cNvSpPr/>
          <p:nvPr/>
        </p:nvSpPr>
        <p:spPr>
          <a:xfrm>
            <a:off x="5094620" y="2253923"/>
            <a:ext cx="5766420" cy="4400168"/>
          </a:xfrm>
          <a:prstGeom prst="roundRect">
            <a:avLst>
              <a:gd name="adj" fmla="val 16667"/>
            </a:avLst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60" name="Google Shape;260;p21"/>
          <p:cNvSpPr/>
          <p:nvPr/>
        </p:nvSpPr>
        <p:spPr>
          <a:xfrm>
            <a:off x="1847528" y="4745900"/>
            <a:ext cx="2771889" cy="1353311"/>
          </a:xfrm>
          <a:prstGeom prst="roundRect">
            <a:avLst>
              <a:gd name="adj" fmla="val 16667"/>
            </a:avLst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61" name="Google Shape;261;p21"/>
          <p:cNvSpPr/>
          <p:nvPr/>
        </p:nvSpPr>
        <p:spPr>
          <a:xfrm>
            <a:off x="1847528" y="6147854"/>
            <a:ext cx="2711277" cy="665523"/>
          </a:xfrm>
          <a:prstGeom prst="roundRect">
            <a:avLst>
              <a:gd name="adj" fmla="val 16667"/>
            </a:avLst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28" name="Google Shape;228;p21"/>
          <p:cNvSpPr txBox="1"/>
          <p:nvPr/>
        </p:nvSpPr>
        <p:spPr>
          <a:xfrm>
            <a:off x="1872296" y="1991892"/>
            <a:ext cx="139333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ru-RU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  </a:t>
            </a:r>
            <a:r>
              <a:rPr lang="uk-UA" dirty="0" err="1" smtClean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Спрайти</a:t>
            </a:r>
            <a:endParaRPr dirty="0"/>
          </a:p>
          <a:p>
            <a:r>
              <a:rPr lang="ru-RU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+</a:t>
            </a:r>
            <a:endParaRPr dirty="0"/>
          </a:p>
          <a:p>
            <a:r>
              <a:rPr lang="ru-RU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  </a:t>
            </a:r>
            <a:endParaRPr dirty="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r>
              <a:rPr lang="ru-RU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  </a:t>
            </a:r>
            <a:r>
              <a:rPr lang="ru-RU" dirty="0" err="1" smtClean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Образи</a:t>
            </a:r>
            <a:endParaRPr dirty="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29" name="Google Shape;229;p21"/>
          <p:cNvSpPr txBox="1"/>
          <p:nvPr/>
        </p:nvSpPr>
        <p:spPr>
          <a:xfrm>
            <a:off x="1837800" y="3423007"/>
            <a:ext cx="139333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ru-RU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  </a:t>
            </a:r>
            <a:r>
              <a:rPr lang="uk-UA" dirty="0" err="1" smtClean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Спрайти</a:t>
            </a:r>
            <a:r>
              <a:rPr lang="uk-UA" dirty="0" smtClean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(інші)</a:t>
            </a:r>
            <a:endParaRPr dirty="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r>
              <a:rPr lang="ru-RU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+</a:t>
            </a:r>
            <a:endParaRPr dirty="0"/>
          </a:p>
          <a:p>
            <a:r>
              <a:rPr lang="ru-RU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  </a:t>
            </a:r>
            <a:r>
              <a:rPr lang="ru-RU" dirty="0" err="1" smtClean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Образи</a:t>
            </a:r>
            <a:endParaRPr dirty="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30" name="Google Shape;230;p21"/>
          <p:cNvSpPr txBox="1"/>
          <p:nvPr/>
        </p:nvSpPr>
        <p:spPr>
          <a:xfrm>
            <a:off x="6728104" y="1703489"/>
            <a:ext cx="120792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ru-RU" dirty="0" err="1" smtClean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Скрипти</a:t>
            </a:r>
            <a:endParaRPr dirty="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31" name="Google Shape;231;p21"/>
          <p:cNvSpPr txBox="1"/>
          <p:nvPr/>
        </p:nvSpPr>
        <p:spPr>
          <a:xfrm>
            <a:off x="6835550" y="2420888"/>
            <a:ext cx="128112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ru-RU" dirty="0" err="1" smtClean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Команди</a:t>
            </a:r>
            <a:r>
              <a:rPr lang="ru-RU" dirty="0" smtClean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:</a:t>
            </a:r>
            <a:endParaRPr dirty="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id="232" name="Google Shape;232;p21"/>
          <p:cNvPicPr preferRelativeResize="0"/>
          <p:nvPr/>
        </p:nvPicPr>
        <p:blipFill rotWithShape="1">
          <a:blip r:embed="rId3">
            <a:alphaModFix/>
          </a:blip>
          <a:srcRect t="24508"/>
          <a:stretch/>
        </p:blipFill>
        <p:spPr>
          <a:xfrm>
            <a:off x="3266111" y="1925202"/>
            <a:ext cx="1162050" cy="1208023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21"/>
          <p:cNvSpPr/>
          <p:nvPr/>
        </p:nvSpPr>
        <p:spPr>
          <a:xfrm>
            <a:off x="5982590" y="818169"/>
            <a:ext cx="1953436" cy="689557"/>
          </a:xfrm>
          <a:prstGeom prst="downArrow">
            <a:avLst>
              <a:gd name="adj1" fmla="val 50000"/>
              <a:gd name="adj2" fmla="val 50000"/>
            </a:avLst>
          </a:prstGeom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41" name="Google Shape;241;p21"/>
          <p:cNvSpPr/>
          <p:nvPr/>
        </p:nvSpPr>
        <p:spPr>
          <a:xfrm>
            <a:off x="3990017" y="1432900"/>
            <a:ext cx="1038409" cy="576589"/>
          </a:xfrm>
          <a:prstGeom prst="wedgeEllipseCallout">
            <a:avLst>
              <a:gd name="adj1" fmla="val -37283"/>
              <a:gd name="adj2" fmla="val 74699"/>
            </a:avLst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Х</a:t>
            </a:r>
            <a:r>
              <a:rPr lang="ru-RU" sz="1400" b="1" dirty="0" smtClean="0">
                <a:solidFill>
                  <a:schemeClr val="tx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ТО</a:t>
            </a:r>
            <a:r>
              <a:rPr lang="ru-RU" sz="1400" b="1" dirty="0">
                <a:solidFill>
                  <a:schemeClr val="tx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?</a:t>
            </a:r>
            <a:endParaRPr sz="1400" b="1" dirty="0">
              <a:solidFill>
                <a:schemeClr val="tx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45" name="Google Shape;245;p21"/>
          <p:cNvSpPr/>
          <p:nvPr/>
        </p:nvSpPr>
        <p:spPr>
          <a:xfrm>
            <a:off x="1239139" y="981697"/>
            <a:ext cx="3234770" cy="723084"/>
          </a:xfrm>
          <a:prstGeom prst="downArrow">
            <a:avLst>
              <a:gd name="adj1" fmla="val 50000"/>
              <a:gd name="adj2" fmla="val 50000"/>
            </a:avLst>
          </a:prstGeom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uk-UA" sz="1600" dirty="0" smtClean="0">
                <a:solidFill>
                  <a:schemeClr val="tx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Елементи анімації</a:t>
            </a:r>
            <a:endParaRPr sz="1600" dirty="0">
              <a:solidFill>
                <a:schemeClr val="tx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42" name="Google Shape;242;p21"/>
          <p:cNvSpPr/>
          <p:nvPr/>
        </p:nvSpPr>
        <p:spPr>
          <a:xfrm>
            <a:off x="8969938" y="1277254"/>
            <a:ext cx="1038409" cy="576589"/>
          </a:xfrm>
          <a:prstGeom prst="wedgeEllipseCallout">
            <a:avLst>
              <a:gd name="adj1" fmla="val -37283"/>
              <a:gd name="adj2" fmla="val 74699"/>
            </a:avLst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Я</a:t>
            </a:r>
            <a:r>
              <a:rPr lang="ru-RU" sz="1400" b="1" dirty="0" smtClean="0">
                <a:solidFill>
                  <a:schemeClr val="tx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К</a:t>
            </a:r>
            <a:r>
              <a:rPr lang="ru-RU" sz="1400" b="1" dirty="0">
                <a:solidFill>
                  <a:schemeClr val="tx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?</a:t>
            </a:r>
            <a:endParaRPr sz="1400" b="1" dirty="0">
              <a:solidFill>
                <a:schemeClr val="tx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id="243" name="Google Shape;243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72861" y="3520578"/>
            <a:ext cx="1133475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21"/>
          <p:cNvSpPr txBox="1"/>
          <p:nvPr/>
        </p:nvSpPr>
        <p:spPr>
          <a:xfrm>
            <a:off x="2021008" y="6269093"/>
            <a:ext cx="172354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ru-RU" dirty="0" err="1" smtClean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Користувач</a:t>
            </a:r>
            <a:endParaRPr dirty="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51" name="Google Shape;251;p21"/>
          <p:cNvSpPr txBox="1"/>
          <p:nvPr/>
        </p:nvSpPr>
        <p:spPr>
          <a:xfrm>
            <a:off x="1949005" y="4707694"/>
            <a:ext cx="112082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ru-RU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  </a:t>
            </a:r>
            <a:r>
              <a:rPr lang="ru-RU" dirty="0" err="1" smtClean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Сцени</a:t>
            </a:r>
            <a:endParaRPr dirty="0"/>
          </a:p>
          <a:p>
            <a:r>
              <a:rPr lang="ru-RU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+</a:t>
            </a:r>
            <a:endParaRPr dirty="0"/>
          </a:p>
          <a:p>
            <a:r>
              <a:rPr lang="uk-UA" dirty="0" smtClean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Тло</a:t>
            </a:r>
            <a:endParaRPr dirty="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id="252" name="Google Shape;252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36124" y="4732823"/>
            <a:ext cx="1133475" cy="1314450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21"/>
          <p:cNvSpPr/>
          <p:nvPr/>
        </p:nvSpPr>
        <p:spPr>
          <a:xfrm>
            <a:off x="3710715" y="6219861"/>
            <a:ext cx="595621" cy="523346"/>
          </a:xfrm>
          <a:prstGeom prst="smileyFace">
            <a:avLst>
              <a:gd name="adj" fmla="val 4653"/>
            </a:avLst>
          </a:prstGeom>
          <a:ln>
            <a:headEnd type="none" w="sm" len="sm"/>
            <a:tailEnd type="none" w="sm" len="sm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58" name="Google Shape;258;p21"/>
          <p:cNvSpPr/>
          <p:nvPr/>
        </p:nvSpPr>
        <p:spPr>
          <a:xfrm>
            <a:off x="9721341" y="5507697"/>
            <a:ext cx="2123728" cy="1152271"/>
          </a:xfrm>
          <a:prstGeom prst="plaque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ru-RU" sz="1600" b="1" dirty="0" err="1" smtClean="0">
                <a:solidFill>
                  <a:schemeClr val="tx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СЦЕНАРіЙ</a:t>
            </a:r>
            <a:r>
              <a:rPr lang="ru-RU" sz="1600" b="1" dirty="0" smtClean="0">
                <a:solidFill>
                  <a:schemeClr val="tx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ГРИ</a:t>
            </a:r>
            <a:endParaRPr sz="1600" b="1" dirty="0">
              <a:solidFill>
                <a:schemeClr val="tx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cxnSp>
        <p:nvCxnSpPr>
          <p:cNvPr id="259" name="Google Shape;259;p21"/>
          <p:cNvCxnSpPr/>
          <p:nvPr/>
        </p:nvCxnSpPr>
        <p:spPr>
          <a:xfrm>
            <a:off x="4765850" y="2099442"/>
            <a:ext cx="4723292" cy="3808581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lgDash"/>
            <a:round/>
            <a:headEnd type="none" w="sm" len="sm"/>
            <a:tailEnd type="stealth" w="med" len="med"/>
          </a:ln>
          <a:effectLst>
            <a:outerShdw blurRad="50800" dist="25000" dir="5400000" rotWithShape="0">
              <a:srgbClr val="000000">
                <a:alpha val="40000"/>
              </a:srgbClr>
            </a:outerShdw>
          </a:effectLst>
        </p:spPr>
      </p:cxnSp>
      <p:sp>
        <p:nvSpPr>
          <p:cNvPr id="262" name="Google Shape;262;p21"/>
          <p:cNvSpPr/>
          <p:nvPr/>
        </p:nvSpPr>
        <p:spPr>
          <a:xfrm>
            <a:off x="3779370" y="4519196"/>
            <a:ext cx="1038409" cy="576589"/>
          </a:xfrm>
          <a:prstGeom prst="wedgeEllipseCallout">
            <a:avLst>
              <a:gd name="adj1" fmla="val -37283"/>
              <a:gd name="adj2" fmla="val 74699"/>
            </a:avLst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З КИМ?</a:t>
            </a:r>
            <a:endParaRPr sz="1400" b="1" dirty="0">
              <a:solidFill>
                <a:schemeClr val="tx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cxnSp>
        <p:nvCxnSpPr>
          <p:cNvPr id="263" name="Google Shape;263;p21"/>
          <p:cNvCxnSpPr/>
          <p:nvPr/>
        </p:nvCxnSpPr>
        <p:spPr>
          <a:xfrm>
            <a:off x="4817682" y="4942378"/>
            <a:ext cx="4795621" cy="1277483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lgDash"/>
            <a:round/>
            <a:headEnd type="none" w="sm" len="sm"/>
            <a:tailEnd type="stealth" w="med" len="med"/>
          </a:ln>
          <a:effectLst>
            <a:outerShdw blurRad="50800" dist="25000" dir="5400000" rotWithShape="0">
              <a:srgbClr val="000000">
                <a:alpha val="40000"/>
              </a:srgbClr>
            </a:outerShdw>
          </a:effectLst>
        </p:spPr>
      </p:cxnSp>
      <p:cxnSp>
        <p:nvCxnSpPr>
          <p:cNvPr id="264" name="Google Shape;264;p21"/>
          <p:cNvCxnSpPr/>
          <p:nvPr/>
        </p:nvCxnSpPr>
        <p:spPr>
          <a:xfrm>
            <a:off x="9613303" y="1925202"/>
            <a:ext cx="1169902" cy="3464846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lgDash"/>
            <a:round/>
            <a:headEnd type="none" w="sm" len="sm"/>
            <a:tailEnd type="stealth" w="med" len="med"/>
          </a:ln>
          <a:effectLst>
            <a:outerShdw blurRad="50800" dist="25000" dir="5400000" rotWithShape="0">
              <a:srgbClr val="000000">
                <a:alpha val="40000"/>
              </a:srgbClr>
            </a:outerShdw>
          </a:effectLst>
        </p:spPr>
      </p:cxnSp>
      <p:sp>
        <p:nvSpPr>
          <p:cNvPr id="42" name="Google Shape;154;p15"/>
          <p:cNvSpPr txBox="1">
            <a:spLocks/>
          </p:cNvSpPr>
          <p:nvPr/>
        </p:nvSpPr>
        <p:spPr>
          <a:xfrm>
            <a:off x="1261373" y="166553"/>
            <a:ext cx="9461168" cy="71115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2"/>
              </a:buClr>
            </a:pPr>
            <a:r>
              <a:rPr lang="ru-RU" sz="3000" b="1" spc="700" dirty="0" err="1" smtClean="0">
                <a:ln/>
                <a:solidFill>
                  <a:schemeClr val="accent4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Анімація</a:t>
            </a:r>
            <a:r>
              <a:rPr lang="ru-RU" sz="3000" b="1" spc="700" dirty="0" smtClean="0">
                <a:ln/>
                <a:solidFill>
                  <a:schemeClr val="accent4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 + </a:t>
            </a:r>
            <a:r>
              <a:rPr lang="ru-RU" sz="3000" b="1" spc="700" dirty="0" err="1" smtClean="0">
                <a:ln/>
                <a:solidFill>
                  <a:schemeClr val="accent4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Інтеактивність</a:t>
            </a:r>
            <a:r>
              <a:rPr lang="ru-RU" sz="3000" b="1" spc="700" dirty="0" smtClean="0">
                <a:ln/>
                <a:solidFill>
                  <a:schemeClr val="accent4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=   </a:t>
            </a:r>
            <a:r>
              <a:rPr lang="ru-RU" sz="3000" b="1" spc="700" dirty="0" err="1" smtClean="0">
                <a:ln/>
                <a:solidFill>
                  <a:schemeClr val="accent4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Гра</a:t>
            </a:r>
            <a:endParaRPr lang="ru-RU" sz="3000" b="1" spc="700" dirty="0">
              <a:ln/>
              <a:solidFill>
                <a:schemeClr val="accent4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12339" y="3408058"/>
            <a:ext cx="1937702" cy="554929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78525" y="2846106"/>
            <a:ext cx="600075" cy="533400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01100" y="4361398"/>
            <a:ext cx="457200" cy="523875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73675" y="5231472"/>
            <a:ext cx="704850" cy="552450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52110" y="5466361"/>
            <a:ext cx="1524000" cy="1123950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03832" y="4224979"/>
            <a:ext cx="1354716" cy="6604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827134" y="4224979"/>
            <a:ext cx="647700" cy="5238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234142" y="5029810"/>
            <a:ext cx="2209800" cy="533400"/>
          </a:xfrm>
          <a:prstGeom prst="rect">
            <a:avLst/>
          </a:prstGeom>
        </p:spPr>
      </p:pic>
      <p:sp>
        <p:nvSpPr>
          <p:cNvPr id="9" name="Місце для нижнього колонтитула 8"/>
          <p:cNvSpPr>
            <a:spLocks noGrp="1"/>
          </p:cNvSpPr>
          <p:nvPr>
            <p:ph type="ftr" sz="quarter" idx="11"/>
          </p:nvPr>
        </p:nvSpPr>
        <p:spPr>
          <a:xfrm rot="16200000">
            <a:off x="-2429894" y="3081540"/>
            <a:ext cx="5911517" cy="365125"/>
          </a:xfrm>
        </p:spPr>
        <p:txBody>
          <a:bodyPr/>
          <a:lstStyle/>
          <a:p>
            <a:r>
              <a:rPr lang="ru-RU" sz="1400" dirty="0" err="1" smtClean="0"/>
              <a:t>Матеріал</a:t>
            </a:r>
            <a:r>
              <a:rPr lang="ru-RU" sz="1400" dirty="0" smtClean="0"/>
              <a:t> сайту </a:t>
            </a:r>
            <a:r>
              <a:rPr lang="en-US" sz="1400" dirty="0">
                <a:hlinkClick r:id="rId14"/>
              </a:rPr>
              <a:t>http://scratch.aelit.net/</a:t>
            </a:r>
            <a:endParaRPr lang="uk-UA" sz="1400" dirty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47529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00"/>
                            </p:stCondLst>
                            <p:childTnLst>
                              <p:par>
                                <p:cTn id="1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00"/>
                            </p:stCondLst>
                            <p:childTnLst>
                              <p:par>
                                <p:cTn id="1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000"/>
                            </p:stCondLst>
                            <p:childTnLst>
                              <p:par>
                                <p:cTn id="1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500"/>
                            </p:stCondLst>
                            <p:childTnLst>
                              <p:par>
                                <p:cTn id="1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2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uk-UA" dirty="0" smtClean="0"/>
              <a:t>Завдання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869268" y="864108"/>
            <a:ext cx="7560732" cy="5120640"/>
          </a:xfrm>
        </p:spPr>
        <p:txBody>
          <a:bodyPr>
            <a:normAutofit/>
          </a:bodyPr>
          <a:lstStyle/>
          <a:p>
            <a:r>
              <a:rPr lang="uk-UA" sz="2800" dirty="0"/>
              <a:t>Написати сценарій (Хто? Де? Як?) І алгоритм своєї улюбленої гри. </a:t>
            </a:r>
            <a:endParaRPr lang="uk-UA" sz="2800" dirty="0" smtClean="0"/>
          </a:p>
          <a:p>
            <a:r>
              <a:rPr lang="uk-UA" sz="2800" dirty="0" smtClean="0"/>
              <a:t>Які </a:t>
            </a:r>
            <a:r>
              <a:rPr lang="uk-UA" sz="2800" dirty="0"/>
              <a:t>в неї елементи інтерактивності (Хто? З ким? Як</a:t>
            </a:r>
            <a:r>
              <a:rPr lang="uk-UA" sz="2800" dirty="0" smtClean="0"/>
              <a:t>?)?</a:t>
            </a:r>
          </a:p>
          <a:p>
            <a:r>
              <a:rPr lang="uk-UA" sz="2800" dirty="0" smtClean="0"/>
              <a:t>Придумати </a:t>
            </a:r>
            <a:r>
              <a:rPr lang="uk-UA" sz="2800" dirty="0"/>
              <a:t>свою гру і описати її </a:t>
            </a:r>
            <a:r>
              <a:rPr lang="uk-UA" sz="2800" dirty="0" smtClean="0"/>
              <a:t>сценарій.</a:t>
            </a:r>
          </a:p>
          <a:p>
            <a:r>
              <a:rPr lang="uk-UA" sz="2800" dirty="0"/>
              <a:t>П</a:t>
            </a:r>
            <a:r>
              <a:rPr lang="uk-UA" sz="2800" dirty="0" smtClean="0"/>
              <a:t>одумати</a:t>
            </a:r>
            <a:r>
              <a:rPr lang="uk-UA" sz="2800" dirty="0"/>
              <a:t>, які команди необхідно використовувати для реалізації інтерактивності своєї гри</a:t>
            </a:r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підготувала вчитель інформатики Заєць Л. С.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919" y="3305985"/>
            <a:ext cx="1810669" cy="181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26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Використані джерела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err="1"/>
              <a:t>Бочкала</a:t>
            </a:r>
            <a:r>
              <a:rPr lang="ru-RU" sz="2400" dirty="0"/>
              <a:t> О. Є. </a:t>
            </a:r>
            <a:r>
              <a:rPr lang="ru-RU" sz="2400" dirty="0" err="1"/>
              <a:t>Скретч</a:t>
            </a:r>
            <a:r>
              <a:rPr lang="ru-RU" sz="2400" dirty="0"/>
              <a:t>: </a:t>
            </a:r>
            <a:r>
              <a:rPr lang="ru-RU" sz="2400" dirty="0" err="1"/>
              <a:t>програмування</a:t>
            </a:r>
            <a:r>
              <a:rPr lang="ru-RU" sz="2400" dirty="0"/>
              <a:t> для </a:t>
            </a:r>
            <a:r>
              <a:rPr lang="ru-RU" sz="2400" dirty="0" err="1"/>
              <a:t>всіх</a:t>
            </a:r>
            <a:r>
              <a:rPr lang="ru-RU" sz="2400" dirty="0"/>
              <a:t>: </a:t>
            </a:r>
            <a:r>
              <a:rPr lang="ru-RU" sz="2400" dirty="0" err="1"/>
              <a:t>Навч</a:t>
            </a:r>
            <a:r>
              <a:rPr lang="ru-RU" sz="2400" dirty="0"/>
              <a:t>. </a:t>
            </a:r>
            <a:r>
              <a:rPr lang="ru-RU" sz="2400" dirty="0" err="1"/>
              <a:t>посіб</a:t>
            </a:r>
            <a:r>
              <a:rPr lang="ru-RU" sz="2400" dirty="0"/>
              <a:t>. для </a:t>
            </a:r>
            <a:r>
              <a:rPr lang="ru-RU" sz="2400" dirty="0" err="1"/>
              <a:t>загальноосвіт</a:t>
            </a:r>
            <a:r>
              <a:rPr lang="ru-RU" sz="2400" dirty="0"/>
              <a:t>. </a:t>
            </a:r>
            <a:r>
              <a:rPr lang="ru-RU" sz="2400" dirty="0" err="1"/>
              <a:t>навч</a:t>
            </a:r>
            <a:r>
              <a:rPr lang="ru-RU" sz="2400" dirty="0"/>
              <a:t>. </a:t>
            </a:r>
            <a:r>
              <a:rPr lang="ru-RU" sz="2400" dirty="0" err="1"/>
              <a:t>закл</a:t>
            </a:r>
            <a:r>
              <a:rPr lang="ru-RU" sz="2400" dirty="0"/>
              <a:t>. / О. Є. </a:t>
            </a:r>
            <a:r>
              <a:rPr lang="ru-RU" sz="2400" dirty="0" err="1"/>
              <a:t>Бочкала</a:t>
            </a:r>
            <a:r>
              <a:rPr lang="ru-RU" sz="2400" dirty="0"/>
              <a:t>. — К.: </a:t>
            </a:r>
            <a:r>
              <a:rPr lang="ru-RU" sz="2400" dirty="0" err="1"/>
              <a:t>Видавнича</a:t>
            </a:r>
            <a:r>
              <a:rPr lang="ru-RU" sz="2400" dirty="0"/>
              <a:t> </a:t>
            </a:r>
            <a:r>
              <a:rPr lang="ru-RU" sz="2400" dirty="0" err="1"/>
              <a:t>група</a:t>
            </a:r>
            <a:r>
              <a:rPr lang="ru-RU" sz="2400" dirty="0"/>
              <a:t> BHV, 2012. — 128 с.: </a:t>
            </a:r>
            <a:r>
              <a:rPr lang="ru-RU" sz="2400" dirty="0" err="1"/>
              <a:t>іл</a:t>
            </a:r>
            <a:r>
              <a:rPr lang="ru-RU" sz="2400" dirty="0"/>
              <a:t>.</a:t>
            </a:r>
          </a:p>
          <a:p>
            <a:r>
              <a:rPr lang="uk-UA" sz="2400" dirty="0"/>
              <a:t>Програмуємо в </a:t>
            </a:r>
            <a:r>
              <a:rPr lang="uk-UA" sz="2400" dirty="0" err="1"/>
              <a:t>Скретч</a:t>
            </a:r>
            <a:r>
              <a:rPr lang="uk-UA" sz="2400" dirty="0"/>
              <a:t>: ігри, анімація, діалоги: посібник / Г. </a:t>
            </a:r>
            <a:r>
              <a:rPr lang="uk-UA" sz="2400" dirty="0" err="1"/>
              <a:t>Громко</a:t>
            </a:r>
            <a:r>
              <a:rPr lang="uk-UA" sz="2400" dirty="0"/>
              <a:t>, Г. Проценко. За наук. ред. </a:t>
            </a:r>
            <a:r>
              <a:rPr lang="uk-UA" sz="2400" dirty="0" err="1"/>
              <a:t>канд</a:t>
            </a:r>
            <a:r>
              <a:rPr lang="uk-UA" sz="2400" dirty="0"/>
              <a:t>. </a:t>
            </a:r>
            <a:r>
              <a:rPr lang="uk-UA" sz="2400" dirty="0" err="1"/>
              <a:t>фіз</a:t>
            </a:r>
            <a:r>
              <a:rPr lang="uk-UA" sz="2400" dirty="0"/>
              <a:t>.- мат. наук В. </a:t>
            </a:r>
            <a:r>
              <a:rPr lang="uk-UA" sz="2400" dirty="0" err="1"/>
              <a:t>Лапінського</a:t>
            </a:r>
            <a:r>
              <a:rPr lang="uk-UA" sz="2400" dirty="0"/>
              <a:t>. — К.: Шкільний світ, 2011. — 112 с. — (Бібліотека «Шкільного світу</a:t>
            </a:r>
            <a:r>
              <a:rPr lang="uk-UA" sz="2400" dirty="0"/>
              <a:t>»).</a:t>
            </a:r>
          </a:p>
          <a:p>
            <a:pPr fontAlgn="base"/>
            <a:r>
              <a:rPr lang="uk-UA" sz="2400" dirty="0"/>
              <a:t>Сайт «</a:t>
            </a:r>
            <a:r>
              <a:rPr lang="ru-RU" sz="2400" dirty="0"/>
              <a:t>ЛАБОРАТОРИЯ ИНФОРМАЦИОННЫХ ТЕХНОЛОГИЙ. ПРОГРАММИРОВАНИЕ </a:t>
            </a:r>
            <a:r>
              <a:rPr lang="ru-RU" sz="2400" dirty="0"/>
              <a:t>ИГР И АНИМАЦИИ В </a:t>
            </a:r>
            <a:r>
              <a:rPr lang="ru-RU" sz="2400" dirty="0"/>
              <a:t>SCRATCH. </a:t>
            </a:r>
            <a:r>
              <a:rPr lang="ru-RU" sz="2400" dirty="0"/>
              <a:t>– </a:t>
            </a:r>
            <a:r>
              <a:rPr lang="ru-RU" sz="2400" dirty="0" smtClean="0"/>
              <a:t>Режим доступу: </a:t>
            </a:r>
            <a:r>
              <a:rPr lang="en-US" sz="2400" dirty="0">
                <a:hlinkClick r:id="rId2"/>
              </a:rPr>
              <a:t>http://scratch.aelit.net</a:t>
            </a:r>
            <a:r>
              <a:rPr lang="en-US" sz="2400" dirty="0" smtClean="0">
                <a:hlinkClick r:id="rId2"/>
              </a:rPr>
              <a:t>/</a:t>
            </a:r>
            <a:endParaRPr lang="uk-UA" sz="2400" dirty="0" smtClean="0"/>
          </a:p>
          <a:p>
            <a:pPr marL="0" indent="0" fontAlgn="base">
              <a:buNone/>
            </a:pPr>
            <a:endParaRPr lang="uk-UA" sz="2400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підготувала вчитель інформатики Заєць Л. С.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51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Алгоритм творчого розвитку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869268" y="4511040"/>
            <a:ext cx="7814732" cy="1473708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uk-UA" sz="2400" dirty="0" err="1" smtClean="0"/>
              <a:t>Мітчел</a:t>
            </a:r>
            <a:r>
              <a:rPr lang="uk-UA" sz="2400" dirty="0" smtClean="0"/>
              <a:t> </a:t>
            </a:r>
            <a:r>
              <a:rPr lang="uk-UA" sz="2400" dirty="0" err="1" smtClean="0"/>
              <a:t>Резнік</a:t>
            </a:r>
            <a:r>
              <a:rPr lang="uk-UA" sz="2400" dirty="0" smtClean="0"/>
              <a:t>, автор програми </a:t>
            </a:r>
            <a:r>
              <a:rPr lang="uk-UA" sz="2400" dirty="0" err="1" smtClean="0"/>
              <a:t>Скретч</a:t>
            </a:r>
            <a:r>
              <a:rPr lang="uk-UA" sz="2400" dirty="0" smtClean="0"/>
              <a:t>, склав алгоритм творчого розвитку, де використав метафору спіралі, кожен виток якої складається з 5 кроків</a:t>
            </a:r>
            <a:endParaRPr lang="uk-UA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9062" y="262527"/>
            <a:ext cx="6239691" cy="414939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625" y="4174079"/>
            <a:ext cx="1810669" cy="1810669"/>
          </a:xfrm>
          <a:prstGeom prst="rect">
            <a:avLst/>
          </a:prstGeom>
        </p:spPr>
      </p:pic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підготувала вчитель інформатики Заєць Л. С.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99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Алгоритм творчого розвитку</a:t>
            </a:r>
            <a:endParaRPr lang="uk-UA" dirty="0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994" b="89936" l="9904" r="89936">
                        <a14:foregroundMark x1="29712" y1="3994" x2="29712" y2="3994"/>
                        <a14:foregroundMark x1="21885" y1="19968" x2="21885" y2="1996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3871" y="4359657"/>
            <a:ext cx="1808108" cy="1808108"/>
          </a:xfrm>
          <a:prstGeom prst="rect">
            <a:avLst/>
          </a:prstGeom>
        </p:spPr>
      </p:pic>
      <p:grpSp>
        <p:nvGrpSpPr>
          <p:cNvPr id="38" name="Групувати 37"/>
          <p:cNvGrpSpPr/>
          <p:nvPr/>
        </p:nvGrpSpPr>
        <p:grpSpPr>
          <a:xfrm>
            <a:off x="4569455" y="187230"/>
            <a:ext cx="7141636" cy="6485433"/>
            <a:chOff x="4569455" y="187230"/>
            <a:chExt cx="7141636" cy="6485433"/>
          </a:xfrm>
        </p:grpSpPr>
        <p:sp>
          <p:nvSpPr>
            <p:cNvPr id="37" name="Кругова стрілка 36"/>
            <p:cNvSpPr/>
            <p:nvPr/>
          </p:nvSpPr>
          <p:spPr>
            <a:xfrm rot="4926404">
              <a:off x="7364836" y="2326409"/>
              <a:ext cx="5606529" cy="3085980"/>
            </a:xfrm>
            <a:prstGeom prst="circularArrow">
              <a:avLst>
                <a:gd name="adj1" fmla="val 3969"/>
                <a:gd name="adj2" fmla="val 1340315"/>
                <a:gd name="adj3" fmla="val 20718705"/>
                <a:gd name="adj4" fmla="val 11914904"/>
                <a:gd name="adj5" fmla="val 9560"/>
              </a:avLst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>
                <a:solidFill>
                  <a:schemeClr val="tx1"/>
                </a:solidFill>
              </a:endParaRPr>
            </a:p>
          </p:txBody>
        </p:sp>
        <p:sp>
          <p:nvSpPr>
            <p:cNvPr id="35" name="Кругова стрілка 34"/>
            <p:cNvSpPr/>
            <p:nvPr/>
          </p:nvSpPr>
          <p:spPr>
            <a:xfrm rot="18166394">
              <a:off x="4826706" y="1317930"/>
              <a:ext cx="2452220" cy="1256545"/>
            </a:xfrm>
            <a:prstGeom prst="circularArrow">
              <a:avLst>
                <a:gd name="adj1" fmla="val 5981"/>
                <a:gd name="adj2" fmla="val 1142319"/>
                <a:gd name="adj3" fmla="val 20209077"/>
                <a:gd name="adj4" fmla="val 10800000"/>
                <a:gd name="adj5" fmla="val 12500"/>
              </a:avLst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>
                <a:solidFill>
                  <a:schemeClr val="tx1"/>
                </a:solidFill>
              </a:endParaRPr>
            </a:p>
          </p:txBody>
        </p:sp>
        <p:sp>
          <p:nvSpPr>
            <p:cNvPr id="34" name="Кругова стрілка 33"/>
            <p:cNvSpPr/>
            <p:nvPr/>
          </p:nvSpPr>
          <p:spPr>
            <a:xfrm rot="14209692">
              <a:off x="4399788" y="3909331"/>
              <a:ext cx="2679896" cy="1256545"/>
            </a:xfrm>
            <a:prstGeom prst="circularArrow">
              <a:avLst>
                <a:gd name="adj1" fmla="val 5981"/>
                <a:gd name="adj2" fmla="val 1142319"/>
                <a:gd name="adj3" fmla="val 20209077"/>
                <a:gd name="adj4" fmla="val 12228130"/>
                <a:gd name="adj5" fmla="val 12500"/>
              </a:avLst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>
                <a:solidFill>
                  <a:schemeClr val="tx1"/>
                </a:solidFill>
              </a:endParaRPr>
            </a:p>
          </p:txBody>
        </p:sp>
        <p:sp>
          <p:nvSpPr>
            <p:cNvPr id="7" name="Овал 6"/>
            <p:cNvSpPr/>
            <p:nvPr/>
          </p:nvSpPr>
          <p:spPr>
            <a:xfrm>
              <a:off x="5748016" y="4282960"/>
              <a:ext cx="1747520" cy="1564780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2400" dirty="0" smtClean="0"/>
                <a:t>Пограй</a:t>
              </a:r>
              <a:endParaRPr lang="uk-UA" sz="2400" dirty="0"/>
            </a:p>
          </p:txBody>
        </p:sp>
        <p:sp>
          <p:nvSpPr>
            <p:cNvPr id="32" name="Кругова стрілка 31"/>
            <p:cNvSpPr/>
            <p:nvPr/>
          </p:nvSpPr>
          <p:spPr>
            <a:xfrm rot="11582741">
              <a:off x="6731948" y="5261465"/>
              <a:ext cx="2452220" cy="1256545"/>
            </a:xfrm>
            <a:prstGeom prst="circularArrow">
              <a:avLst>
                <a:gd name="adj1" fmla="val 5981"/>
                <a:gd name="adj2" fmla="val 1142319"/>
                <a:gd name="adj3" fmla="val 20209077"/>
                <a:gd name="adj4" fmla="val 11914904"/>
                <a:gd name="adj5" fmla="val 12500"/>
              </a:avLst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>
                <a:solidFill>
                  <a:schemeClr val="tx1"/>
                </a:solidFill>
              </a:endParaRPr>
            </a:p>
          </p:txBody>
        </p:sp>
        <p:sp>
          <p:nvSpPr>
            <p:cNvPr id="6" name="Овал 5"/>
            <p:cNvSpPr/>
            <p:nvPr/>
          </p:nvSpPr>
          <p:spPr>
            <a:xfrm>
              <a:off x="8238433" y="4825705"/>
              <a:ext cx="1722121" cy="155448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2400" dirty="0" smtClean="0"/>
                <a:t>Створи</a:t>
              </a:r>
              <a:endParaRPr lang="uk-UA" sz="2400" dirty="0"/>
            </a:p>
          </p:txBody>
        </p:sp>
        <p:sp>
          <p:nvSpPr>
            <p:cNvPr id="33" name="Кругова стрілка 32"/>
            <p:cNvSpPr/>
            <p:nvPr/>
          </p:nvSpPr>
          <p:spPr>
            <a:xfrm rot="3618762">
              <a:off x="7775831" y="3472109"/>
              <a:ext cx="2467935" cy="1314303"/>
            </a:xfrm>
            <a:prstGeom prst="circularArrow">
              <a:avLst>
                <a:gd name="adj1" fmla="val 4624"/>
                <a:gd name="adj2" fmla="val 1142319"/>
                <a:gd name="adj3" fmla="val 20412667"/>
                <a:gd name="adj4" fmla="val 12514688"/>
                <a:gd name="adj5" fmla="val 12500"/>
              </a:avLst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>
                <a:solidFill>
                  <a:schemeClr val="tx1"/>
                </a:solidFill>
              </a:endParaRPr>
            </a:p>
          </p:txBody>
        </p:sp>
        <p:sp>
          <p:nvSpPr>
            <p:cNvPr id="5" name="Овал 4"/>
            <p:cNvSpPr/>
            <p:nvPr/>
          </p:nvSpPr>
          <p:spPr>
            <a:xfrm>
              <a:off x="7810977" y="2497510"/>
              <a:ext cx="1493520" cy="13512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2400" dirty="0" smtClean="0"/>
                <a:t>Уяви</a:t>
              </a:r>
              <a:endParaRPr lang="uk-UA" sz="2400" dirty="0"/>
            </a:p>
          </p:txBody>
        </p:sp>
        <p:sp>
          <p:nvSpPr>
            <p:cNvPr id="8" name="Овал 7"/>
            <p:cNvSpPr/>
            <p:nvPr/>
          </p:nvSpPr>
          <p:spPr>
            <a:xfrm>
              <a:off x="4569455" y="2204720"/>
              <a:ext cx="2052321" cy="179832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2400" dirty="0" smtClean="0"/>
                <a:t>Поділись</a:t>
              </a:r>
              <a:endParaRPr lang="uk-UA" sz="2400" dirty="0"/>
            </a:p>
          </p:txBody>
        </p:sp>
        <p:sp>
          <p:nvSpPr>
            <p:cNvPr id="9" name="Овал 8"/>
            <p:cNvSpPr/>
            <p:nvPr/>
          </p:nvSpPr>
          <p:spPr>
            <a:xfrm>
              <a:off x="6482074" y="208245"/>
              <a:ext cx="2052321" cy="179832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2400" dirty="0" smtClean="0"/>
                <a:t>Обміркуй</a:t>
              </a:r>
              <a:endParaRPr lang="uk-UA" sz="2400" dirty="0"/>
            </a:p>
          </p:txBody>
        </p:sp>
        <p:sp>
          <p:nvSpPr>
            <p:cNvPr id="10" name="Овал 9"/>
            <p:cNvSpPr/>
            <p:nvPr/>
          </p:nvSpPr>
          <p:spPr>
            <a:xfrm>
              <a:off x="9392914" y="671717"/>
              <a:ext cx="1493520" cy="13512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2400" dirty="0" smtClean="0"/>
                <a:t>Уяви</a:t>
              </a:r>
              <a:endParaRPr lang="uk-UA" sz="2400" dirty="0"/>
            </a:p>
          </p:txBody>
        </p:sp>
        <p:sp>
          <p:nvSpPr>
            <p:cNvPr id="36" name="Кругова стрілка 35"/>
            <p:cNvSpPr/>
            <p:nvPr/>
          </p:nvSpPr>
          <p:spPr>
            <a:xfrm rot="257096">
              <a:off x="7404484" y="187230"/>
              <a:ext cx="2531581" cy="1314303"/>
            </a:xfrm>
            <a:prstGeom prst="circularArrow">
              <a:avLst>
                <a:gd name="adj1" fmla="val 4624"/>
                <a:gd name="adj2" fmla="val 1142319"/>
                <a:gd name="adj3" fmla="val 20412667"/>
                <a:gd name="adj4" fmla="val 12514688"/>
                <a:gd name="adj5" fmla="val 12500"/>
              </a:avLst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>
                <a:solidFill>
                  <a:schemeClr val="tx1"/>
                </a:solidFill>
              </a:endParaRPr>
            </a:p>
          </p:txBody>
        </p:sp>
      </p:grpSp>
      <p:sp>
        <p:nvSpPr>
          <p:cNvPr id="39" name="Місце для нижнього колонтитула 3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підготувала вчитель інформатики Заєць Л. С.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24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Алгоритм творчого розвитку</a:t>
            </a:r>
            <a:endParaRPr lang="uk-UA" dirty="0"/>
          </a:p>
        </p:txBody>
      </p:sp>
      <p:sp>
        <p:nvSpPr>
          <p:cNvPr id="11" name="Місце для вмісту 10"/>
          <p:cNvSpPr>
            <a:spLocks noGrp="1"/>
          </p:cNvSpPr>
          <p:nvPr>
            <p:ph idx="1"/>
          </p:nvPr>
        </p:nvSpPr>
        <p:spPr>
          <a:xfrm>
            <a:off x="3556000" y="960120"/>
            <a:ext cx="8351520" cy="512064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uk-UA" sz="2400" b="1" dirty="0" smtClean="0"/>
              <a:t>Уяви</a:t>
            </a:r>
            <a:r>
              <a:rPr lang="uk-UA" sz="2400" dirty="0" smtClean="0"/>
              <a:t>, що саме ти хочеш зробити та отримати в результаті.</a:t>
            </a:r>
          </a:p>
          <a:p>
            <a:pPr marL="457200" indent="-457200">
              <a:buFont typeface="+mj-lt"/>
              <a:buAutoNum type="arabicPeriod"/>
            </a:pPr>
            <a:r>
              <a:rPr lang="uk-UA" sz="2400" b="1" dirty="0" smtClean="0"/>
              <a:t> Створи </a:t>
            </a:r>
            <a:r>
              <a:rPr lang="uk-UA" sz="2400" dirty="0" err="1" smtClean="0"/>
              <a:t>проєкт</a:t>
            </a:r>
            <a:r>
              <a:rPr lang="uk-UA" sz="2400" dirty="0" smtClean="0"/>
              <a:t> згідно зі своїм уявленням.</a:t>
            </a:r>
          </a:p>
          <a:p>
            <a:pPr marL="457200" indent="-457200">
              <a:buFont typeface="+mj-lt"/>
              <a:buAutoNum type="arabicPeriod"/>
            </a:pPr>
            <a:r>
              <a:rPr lang="uk-UA" sz="2400" b="1" dirty="0" smtClean="0"/>
              <a:t>Випробуй</a:t>
            </a:r>
            <a:r>
              <a:rPr lang="uk-UA" sz="2400" dirty="0" smtClean="0"/>
              <a:t> його, щоб перевірити, щоб перевірити, чи все вийшло так, як ти замислив.</a:t>
            </a:r>
          </a:p>
          <a:p>
            <a:pPr marL="457200" indent="-457200">
              <a:buFont typeface="+mj-lt"/>
              <a:buAutoNum type="arabicPeriod"/>
            </a:pPr>
            <a:r>
              <a:rPr lang="uk-UA" sz="2400" b="1" dirty="0" smtClean="0"/>
              <a:t>Поділись</a:t>
            </a:r>
            <a:r>
              <a:rPr lang="uk-UA" sz="2400" dirty="0" smtClean="0"/>
              <a:t> результатами своєї діяльності з іншими, щоб довідатися, як люди оцінюють твою роботу. </a:t>
            </a:r>
          </a:p>
          <a:p>
            <a:pPr marL="457200" indent="-457200">
              <a:buFont typeface="+mj-lt"/>
              <a:buAutoNum type="arabicPeriod"/>
            </a:pPr>
            <a:r>
              <a:rPr lang="uk-UA" sz="2400" b="1" dirty="0" smtClean="0"/>
              <a:t>Обміркуй</a:t>
            </a:r>
            <a:r>
              <a:rPr lang="uk-UA" sz="2400" dirty="0" smtClean="0"/>
              <a:t> та обговори з однодумцями, чи все в </a:t>
            </a:r>
            <a:r>
              <a:rPr lang="uk-UA" sz="2400" dirty="0" err="1" smtClean="0"/>
              <a:t>проєкті</a:t>
            </a:r>
            <a:r>
              <a:rPr lang="uk-UA" sz="2400" dirty="0" smtClean="0"/>
              <a:t> було зроблено правильно, чи, можливо, у ньому щось потрібно змінити, спростити, покращити</a:t>
            </a:r>
            <a:r>
              <a:rPr lang="uk-UA" sz="2400" i="1" dirty="0" smtClean="0"/>
              <a:t>. Цей крок зазвичай надихає на нові ідеї та </a:t>
            </a:r>
            <a:r>
              <a:rPr lang="uk-UA" sz="2400" i="1" dirty="0" err="1" smtClean="0"/>
              <a:t>проєкти</a:t>
            </a:r>
            <a:r>
              <a:rPr lang="uk-UA" sz="2400" i="1" dirty="0" smtClean="0"/>
              <a:t>.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994" b="89936" l="9904" r="89936">
                        <a14:foregroundMark x1="29712" y1="3994" x2="29712" y2="3994"/>
                        <a14:foregroundMark x1="21885" y1="19968" x2="21885" y2="1996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3871" y="4359657"/>
            <a:ext cx="1808108" cy="1808108"/>
          </a:xfrm>
          <a:prstGeom prst="rect">
            <a:avLst/>
          </a:prstGeom>
        </p:spPr>
      </p:pic>
      <p:sp>
        <p:nvSpPr>
          <p:cNvPr id="13" name="Місце для нижнього колонтитула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підготувала вчитель інформатики Заєць Л. С.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62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uk-UA" dirty="0" smtClean="0"/>
              <a:t>Етапи створення </a:t>
            </a:r>
            <a:r>
              <a:rPr lang="uk-UA" dirty="0" err="1" smtClean="0"/>
              <a:t>Скретч</a:t>
            </a:r>
            <a:r>
              <a:rPr lang="uk-UA" dirty="0" smtClean="0"/>
              <a:t> </a:t>
            </a:r>
            <a:r>
              <a:rPr lang="uk-UA" dirty="0" err="1" smtClean="0"/>
              <a:t>проєкту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665" y="4118785"/>
            <a:ext cx="1810669" cy="1810669"/>
          </a:xfrm>
          <a:prstGeom prst="rect">
            <a:avLst/>
          </a:prstGeom>
        </p:spPr>
      </p:pic>
      <p:graphicFrame>
        <p:nvGraphicFramePr>
          <p:cNvPr id="36" name="Схема 35"/>
          <p:cNvGraphicFramePr/>
          <p:nvPr>
            <p:extLst>
              <p:ext uri="{D42A27DB-BD31-4B8C-83A1-F6EECF244321}">
                <p14:modId xmlns:p14="http://schemas.microsoft.com/office/powerpoint/2010/main" val="2770845628"/>
              </p:ext>
            </p:extLst>
          </p:nvPr>
        </p:nvGraphicFramePr>
        <p:xfrm>
          <a:off x="3495040" y="1123837"/>
          <a:ext cx="8483600" cy="3535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7" name="Місце для нижнього колонтитула 3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підготувала вчитель інформатики Заєць Л. С.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77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279" y="1107440"/>
            <a:ext cx="2947482" cy="3666971"/>
          </a:xfrm>
        </p:spPr>
        <p:txBody>
          <a:bodyPr/>
          <a:lstStyle/>
          <a:p>
            <a:pPr lvl="0" algn="ctr">
              <a:lnSpc>
                <a:spcPct val="150000"/>
              </a:lnSpc>
            </a:pPr>
            <a:r>
              <a:rPr lang="uk-UA" dirty="0"/>
              <a:t>Уяви свій </a:t>
            </a:r>
            <a:r>
              <a:rPr lang="uk-UA" dirty="0" err="1"/>
              <a:t>проєкт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869268" y="864108"/>
            <a:ext cx="7997612" cy="5120640"/>
          </a:xfrm>
        </p:spPr>
        <p:txBody>
          <a:bodyPr anchor="t">
            <a:normAutofit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uk-UA" sz="3200" dirty="0" err="1" smtClean="0"/>
              <a:t>Проєкт</a:t>
            </a:r>
            <a:r>
              <a:rPr lang="uk-UA" sz="3200" dirty="0" smtClean="0"/>
              <a:t>-програма </a:t>
            </a:r>
            <a:r>
              <a:rPr lang="uk-UA" sz="3200" dirty="0" err="1" smtClean="0"/>
              <a:t>Скретч</a:t>
            </a:r>
            <a:r>
              <a:rPr lang="uk-UA" sz="3200" dirty="0" smtClean="0"/>
              <a:t> являє собою ланцюжок </a:t>
            </a:r>
            <a:r>
              <a:rPr lang="uk-UA" sz="3200" b="1" dirty="0" smtClean="0"/>
              <a:t>подій </a:t>
            </a:r>
            <a:r>
              <a:rPr lang="uk-UA" sz="3200" dirty="0" smtClean="0"/>
              <a:t>(</a:t>
            </a:r>
            <a:r>
              <a:rPr lang="uk-UA" sz="3200" b="1" dirty="0" smtClean="0"/>
              <a:t>П</a:t>
            </a:r>
            <a:r>
              <a:rPr lang="uk-UA" sz="3200" dirty="0" smtClean="0"/>
              <a:t>), що запускають </a:t>
            </a:r>
            <a:r>
              <a:rPr lang="uk-UA" sz="3200" b="1" dirty="0" err="1" smtClean="0"/>
              <a:t>скрипти</a:t>
            </a:r>
            <a:r>
              <a:rPr lang="uk-UA" sz="3200" b="1" dirty="0" smtClean="0"/>
              <a:t> об’єктів </a:t>
            </a:r>
            <a:r>
              <a:rPr lang="uk-UA" sz="3200" dirty="0" smtClean="0"/>
              <a:t>(</a:t>
            </a:r>
            <a:r>
              <a:rPr lang="uk-UA" sz="3200" b="1" dirty="0" smtClean="0"/>
              <a:t>СО</a:t>
            </a:r>
            <a:r>
              <a:rPr lang="uk-UA" sz="3200" dirty="0" smtClean="0"/>
              <a:t>):</a:t>
            </a:r>
          </a:p>
          <a:p>
            <a:pPr marL="0" indent="0">
              <a:lnSpc>
                <a:spcPct val="150000"/>
              </a:lnSpc>
              <a:buNone/>
            </a:pPr>
            <a:endParaRPr lang="uk-UA" sz="3200" dirty="0"/>
          </a:p>
          <a:p>
            <a:pPr marL="0" indent="0">
              <a:lnSpc>
                <a:spcPct val="150000"/>
              </a:lnSpc>
              <a:buNone/>
            </a:pPr>
            <a:endParaRPr lang="uk-UA" sz="3200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632455677"/>
              </p:ext>
            </p:extLst>
          </p:nvPr>
        </p:nvGraphicFramePr>
        <p:xfrm>
          <a:off x="3596640" y="3139441"/>
          <a:ext cx="8128000" cy="2255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підготувала вчитель інформатики Заєць Л. С.</a:t>
            </a:r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4665" y="4118785"/>
            <a:ext cx="1810669" cy="181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04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lvl="0" algn="ctr">
              <a:lnSpc>
                <a:spcPct val="150000"/>
              </a:lnSpc>
            </a:pPr>
            <a:r>
              <a:rPr lang="uk-UA" dirty="0"/>
              <a:t>Створи свій </a:t>
            </a:r>
            <a:r>
              <a:rPr lang="uk-UA" dirty="0" err="1" smtClean="0"/>
              <a:t>проєкт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5725" y="1089434"/>
            <a:ext cx="7422020" cy="4100591"/>
          </a:xfrm>
          <a:prstGeom prst="rect">
            <a:avLst/>
          </a:prstGeom>
        </p:spPr>
      </p:pic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підготувала вчитель інформатики Заєць Л. С.</a:t>
            </a:r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665" y="4118785"/>
            <a:ext cx="1810669" cy="181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77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lvl="0">
              <a:lnSpc>
                <a:spcPct val="150000"/>
              </a:lnSpc>
            </a:pPr>
            <a:r>
              <a:rPr lang="uk-UA" dirty="0"/>
              <a:t>Випробуй </a:t>
            </a:r>
            <a:r>
              <a:rPr lang="uk-UA" dirty="0" smtClean="0"/>
              <a:t>програму</a:t>
            </a:r>
            <a:endParaRPr lang="uk-UA" dirty="0"/>
          </a:p>
        </p:txBody>
      </p:sp>
      <p:grpSp>
        <p:nvGrpSpPr>
          <p:cNvPr id="9" name="Групувати 8"/>
          <p:cNvGrpSpPr/>
          <p:nvPr/>
        </p:nvGrpSpPr>
        <p:grpSpPr>
          <a:xfrm>
            <a:off x="4980622" y="802640"/>
            <a:ext cx="5616258" cy="3566160"/>
            <a:chOff x="5021262" y="629920"/>
            <a:chExt cx="6083618" cy="4693920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21262" y="2345372"/>
              <a:ext cx="4852624" cy="834708"/>
            </a:xfrm>
            <a:prstGeom prst="rect">
              <a:avLst/>
            </a:prstGeom>
          </p:spPr>
        </p:pic>
        <p:sp>
          <p:nvSpPr>
            <p:cNvPr id="6" name="Виноска 2 5"/>
            <p:cNvSpPr/>
            <p:nvPr/>
          </p:nvSpPr>
          <p:spPr>
            <a:xfrm>
              <a:off x="5384800" y="4084320"/>
              <a:ext cx="2722880" cy="1239520"/>
            </a:xfrm>
            <a:prstGeom prst="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-66583"/>
                <a:gd name="adj6" fmla="val 24396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sz="2000" dirty="0" smtClean="0"/>
                <a:t>Кнопки запуску і зупинення </a:t>
              </a:r>
              <a:r>
                <a:rPr lang="uk-UA" sz="2000" dirty="0" err="1" smtClean="0"/>
                <a:t>проєкту</a:t>
              </a:r>
              <a:endParaRPr lang="uk-UA" sz="2000" dirty="0"/>
            </a:p>
          </p:txBody>
        </p:sp>
        <p:sp>
          <p:nvSpPr>
            <p:cNvPr id="8" name="Виноска 2 7"/>
            <p:cNvSpPr/>
            <p:nvPr/>
          </p:nvSpPr>
          <p:spPr>
            <a:xfrm>
              <a:off x="8382000" y="629920"/>
              <a:ext cx="2722880" cy="1239520"/>
            </a:xfrm>
            <a:prstGeom prst="borderCallout2">
              <a:avLst>
                <a:gd name="adj1" fmla="val 37602"/>
                <a:gd name="adj2" fmla="val -870"/>
                <a:gd name="adj3" fmla="val 38422"/>
                <a:gd name="adj4" fmla="val -74130"/>
                <a:gd name="adj5" fmla="val 135056"/>
                <a:gd name="adj6" fmla="val 10590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sz="2000" dirty="0" smtClean="0"/>
                <a:t>Змінення розмірів вікна перегляду </a:t>
              </a:r>
              <a:r>
                <a:rPr lang="uk-UA" sz="2000" dirty="0" err="1" smtClean="0"/>
                <a:t>проєктів</a:t>
              </a:r>
              <a:endParaRPr lang="uk-UA" sz="2000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888840" y="5323312"/>
            <a:ext cx="77119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400" dirty="0" smtClean="0"/>
              <a:t>Трапляється, що програма працює не так, як було замислено. Знайти проблему  допомагає покрокове виконання команд.</a:t>
            </a:r>
            <a:endParaRPr lang="uk-UA" sz="2400" dirty="0"/>
          </a:p>
        </p:txBody>
      </p:sp>
      <p:sp>
        <p:nvSpPr>
          <p:cNvPr id="11" name="Місце для нижнього колонтитула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підготувала вчитель інформатики Заєць Л. С.</a:t>
            </a:r>
            <a:endParaRPr lang="en-US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665" y="4118785"/>
            <a:ext cx="1810669" cy="181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13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lvl="0"/>
            <a:r>
              <a:rPr lang="uk-UA" dirty="0"/>
              <a:t>Поділись </a:t>
            </a:r>
            <a:r>
              <a:rPr lang="uk-UA" dirty="0" smtClean="0"/>
              <a:t>результатами</a:t>
            </a:r>
            <a:br>
              <a:rPr lang="uk-UA" dirty="0" smtClean="0"/>
            </a:br>
            <a:endParaRPr lang="uk-UA" sz="1800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7760" y="1032397"/>
            <a:ext cx="5865532" cy="3257062"/>
          </a:xfrm>
          <a:prstGeom prst="rect">
            <a:avLst/>
          </a:prstGeom>
        </p:spPr>
      </p:pic>
      <p:sp>
        <p:nvSpPr>
          <p:cNvPr id="7" name="Прямокутник 6"/>
          <p:cNvSpPr/>
          <p:nvPr/>
        </p:nvSpPr>
        <p:spPr>
          <a:xfrm>
            <a:off x="2906083" y="6312159"/>
            <a:ext cx="38398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pc="-60" dirty="0">
                <a:solidFill>
                  <a:srgbClr val="000000"/>
                </a:solidFill>
                <a:ea typeface="+mj-ea"/>
                <a:cs typeface="+mj-cs"/>
                <a:hlinkClick r:id="rId3"/>
              </a:rPr>
              <a:t>https://scratch.mit.edu/mystuff/#projects</a:t>
            </a:r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підготувала вчитель інформатики Заєць Л. С.</a:t>
            </a:r>
            <a:endParaRPr lang="en-US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945" y="3424428"/>
            <a:ext cx="1810669" cy="181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45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амка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</TotalTime>
  <Words>596</Words>
  <Application>Microsoft Office PowerPoint</Application>
  <PresentationFormat>Широкий екран</PresentationFormat>
  <Paragraphs>108</Paragraphs>
  <Slides>16</Slides>
  <Notes>2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16</vt:i4>
      </vt:variant>
    </vt:vector>
  </HeadingPairs>
  <TitlesOfParts>
    <vt:vector size="21" baseType="lpstr">
      <vt:lpstr>Calibri</vt:lpstr>
      <vt:lpstr>Corbel</vt:lpstr>
      <vt:lpstr>Libre Baskerville</vt:lpstr>
      <vt:lpstr>Wingdings 2</vt:lpstr>
      <vt:lpstr>Рамка</vt:lpstr>
      <vt:lpstr>Створення ігрового проєкту в Скретч</vt:lpstr>
      <vt:lpstr>Алгоритм творчого розвитку</vt:lpstr>
      <vt:lpstr>Алгоритм творчого розвитку</vt:lpstr>
      <vt:lpstr>Алгоритм творчого розвитку</vt:lpstr>
      <vt:lpstr>Етапи створення Скретч проєкту</vt:lpstr>
      <vt:lpstr>Уяви свій проєкт</vt:lpstr>
      <vt:lpstr>Створи свій проєкт</vt:lpstr>
      <vt:lpstr>Випробуй програму</vt:lpstr>
      <vt:lpstr>Поділись результатами </vt:lpstr>
      <vt:lpstr>Обміркуй та обговори  свій проєкт</vt:lpstr>
      <vt:lpstr>Створення ігрового проєкту</vt:lpstr>
      <vt:lpstr>Графіка     +    Рух=    Анімація</vt:lpstr>
      <vt:lpstr>Елементи інтерактивності в Скретч</vt:lpstr>
      <vt:lpstr>Презентація PowerPoint</vt:lpstr>
      <vt:lpstr>Завдання</vt:lpstr>
      <vt:lpstr>Використані джерела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Користувавч</dc:creator>
  <cp:lastModifiedBy>Користувавч</cp:lastModifiedBy>
  <cp:revision>22</cp:revision>
  <dcterms:created xsi:type="dcterms:W3CDTF">2021-05-24T11:34:45Z</dcterms:created>
  <dcterms:modified xsi:type="dcterms:W3CDTF">2021-05-24T15:50:21Z</dcterms:modified>
</cp:coreProperties>
</file>