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9" r:id="rId2"/>
    <p:sldId id="268" r:id="rId3"/>
    <p:sldId id="271" r:id="rId4"/>
    <p:sldId id="272" r:id="rId5"/>
    <p:sldId id="273" r:id="rId6"/>
    <p:sldId id="270" r:id="rId7"/>
    <p:sldId id="274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43B14-0AEA-4D74-958D-56FAADBDE3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BEF930F-9789-4E02-9010-4488DB9E68EF}">
      <dgm:prSet phldrT="[Текст]" phldr="1"/>
      <dgm:spPr/>
      <dgm:t>
        <a:bodyPr/>
        <a:lstStyle/>
        <a:p>
          <a:endParaRPr lang="uk-UA"/>
        </a:p>
      </dgm:t>
    </dgm:pt>
    <dgm:pt modelId="{EA778746-0DBA-4336-9321-7D7D8BDE3D5A}" type="parTrans" cxnId="{47898CE0-BE1E-46E3-BE97-A0002630FABB}">
      <dgm:prSet/>
      <dgm:spPr/>
      <dgm:t>
        <a:bodyPr/>
        <a:lstStyle/>
        <a:p>
          <a:endParaRPr lang="uk-UA"/>
        </a:p>
      </dgm:t>
    </dgm:pt>
    <dgm:pt modelId="{132F20EF-EC82-4B01-8193-DEB677DC831C}" type="sibTrans" cxnId="{47898CE0-BE1E-46E3-BE97-A0002630FABB}">
      <dgm:prSet/>
      <dgm:spPr/>
      <dgm:t>
        <a:bodyPr/>
        <a:lstStyle/>
        <a:p>
          <a:endParaRPr lang="uk-UA"/>
        </a:p>
      </dgm:t>
    </dgm:pt>
    <dgm:pt modelId="{2D30F8D7-79D4-4F10-9CF3-316D26C4DCBF}">
      <dgm:prSet phldrT="[Текст]"/>
      <dgm:spPr/>
      <dgm:t>
        <a:bodyPr/>
        <a:lstStyle/>
        <a:p>
          <a:r>
            <a:rPr lang="en-US" dirty="0" smtClean="0"/>
            <a:t>Caps Lock</a:t>
          </a:r>
          <a:endParaRPr lang="uk-UA" dirty="0"/>
        </a:p>
      </dgm:t>
    </dgm:pt>
    <dgm:pt modelId="{FE9EC6FB-6830-4AA5-9F01-857301F1EDAB}" type="parTrans" cxnId="{B1FAA1DC-972C-4BF3-9C26-D1C1E7199527}">
      <dgm:prSet/>
      <dgm:spPr/>
      <dgm:t>
        <a:bodyPr/>
        <a:lstStyle/>
        <a:p>
          <a:endParaRPr lang="uk-UA"/>
        </a:p>
      </dgm:t>
    </dgm:pt>
    <dgm:pt modelId="{DF525EFE-B1C0-492C-82FE-90014239F119}" type="sibTrans" cxnId="{B1FAA1DC-972C-4BF3-9C26-D1C1E7199527}">
      <dgm:prSet/>
      <dgm:spPr/>
      <dgm:t>
        <a:bodyPr/>
        <a:lstStyle/>
        <a:p>
          <a:endParaRPr lang="uk-UA"/>
        </a:p>
      </dgm:t>
    </dgm:pt>
    <dgm:pt modelId="{121D1B5A-A515-4A85-A1BE-B9D1282BE8D7}">
      <dgm:prSet phldrT="[Текст]" phldr="1"/>
      <dgm:spPr/>
      <dgm:t>
        <a:bodyPr/>
        <a:lstStyle/>
        <a:p>
          <a:endParaRPr lang="uk-UA"/>
        </a:p>
      </dgm:t>
    </dgm:pt>
    <dgm:pt modelId="{AECE413C-C4EF-4611-A0A1-CD4CD6A6B43C}" type="parTrans" cxnId="{0BC56CA8-3105-474D-8B5C-319E78A81191}">
      <dgm:prSet/>
      <dgm:spPr/>
      <dgm:t>
        <a:bodyPr/>
        <a:lstStyle/>
        <a:p>
          <a:endParaRPr lang="uk-UA"/>
        </a:p>
      </dgm:t>
    </dgm:pt>
    <dgm:pt modelId="{3BF02CC9-042D-4A5A-BF51-5A36AE582CB5}" type="sibTrans" cxnId="{0BC56CA8-3105-474D-8B5C-319E78A81191}">
      <dgm:prSet/>
      <dgm:spPr/>
      <dgm:t>
        <a:bodyPr/>
        <a:lstStyle/>
        <a:p>
          <a:endParaRPr lang="uk-UA"/>
        </a:p>
      </dgm:t>
    </dgm:pt>
    <dgm:pt modelId="{B1DDF807-34F2-4402-9C42-21808B340F6E}">
      <dgm:prSet phldrT="[Текст]"/>
      <dgm:spPr/>
      <dgm:t>
        <a:bodyPr/>
        <a:lstStyle/>
        <a:p>
          <a:r>
            <a:rPr lang="en-US" dirty="0" smtClean="0"/>
            <a:t>Shift</a:t>
          </a:r>
          <a:endParaRPr lang="uk-UA" dirty="0"/>
        </a:p>
      </dgm:t>
    </dgm:pt>
    <dgm:pt modelId="{7E2281F5-6B4F-4E2C-8FCB-3A8E0DB11D81}" type="parTrans" cxnId="{B79EE92F-FC8B-4EF6-9AB3-39843B22B155}">
      <dgm:prSet/>
      <dgm:spPr/>
      <dgm:t>
        <a:bodyPr/>
        <a:lstStyle/>
        <a:p>
          <a:endParaRPr lang="uk-UA"/>
        </a:p>
      </dgm:t>
    </dgm:pt>
    <dgm:pt modelId="{2FF47BD7-0A44-4FEF-9EAC-051C1042E46E}" type="sibTrans" cxnId="{B79EE92F-FC8B-4EF6-9AB3-39843B22B155}">
      <dgm:prSet/>
      <dgm:spPr/>
      <dgm:t>
        <a:bodyPr/>
        <a:lstStyle/>
        <a:p>
          <a:endParaRPr lang="uk-UA"/>
        </a:p>
      </dgm:t>
    </dgm:pt>
    <dgm:pt modelId="{F53692F3-B093-4D51-9B73-BF0323967A3F}">
      <dgm:prSet phldrT="[Текст]" phldr="1"/>
      <dgm:spPr/>
      <dgm:t>
        <a:bodyPr/>
        <a:lstStyle/>
        <a:p>
          <a:endParaRPr lang="uk-UA" dirty="0"/>
        </a:p>
      </dgm:t>
    </dgm:pt>
    <dgm:pt modelId="{0AF94B30-F93B-4D46-8456-CDF73DE7AD4A}" type="parTrans" cxnId="{B9B891B1-033E-4EB2-A485-F0D83B041FDE}">
      <dgm:prSet/>
      <dgm:spPr/>
      <dgm:t>
        <a:bodyPr/>
        <a:lstStyle/>
        <a:p>
          <a:endParaRPr lang="uk-UA"/>
        </a:p>
      </dgm:t>
    </dgm:pt>
    <dgm:pt modelId="{CCE731D4-45F5-4DBF-8C3C-33BF5573B415}" type="sibTrans" cxnId="{B9B891B1-033E-4EB2-A485-F0D83B041FDE}">
      <dgm:prSet/>
      <dgm:spPr/>
      <dgm:t>
        <a:bodyPr/>
        <a:lstStyle/>
        <a:p>
          <a:endParaRPr lang="uk-UA"/>
        </a:p>
      </dgm:t>
    </dgm:pt>
    <dgm:pt modelId="{58AA3034-80C6-46C8-8103-CB27379926CD}">
      <dgm:prSet phldrT="[Текст]"/>
      <dgm:spPr/>
      <dgm:t>
        <a:bodyPr/>
        <a:lstStyle/>
        <a:p>
          <a:r>
            <a:rPr lang="en-US" dirty="0" smtClean="0"/>
            <a:t>Backspace</a:t>
          </a:r>
          <a:endParaRPr lang="uk-UA" dirty="0"/>
        </a:p>
      </dgm:t>
    </dgm:pt>
    <dgm:pt modelId="{08AFD7CC-4D42-47D4-9688-35F1AEF16410}" type="parTrans" cxnId="{2D397364-2AA1-4591-9AFA-7CEE90C3BC71}">
      <dgm:prSet/>
      <dgm:spPr/>
      <dgm:t>
        <a:bodyPr/>
        <a:lstStyle/>
        <a:p>
          <a:endParaRPr lang="uk-UA"/>
        </a:p>
      </dgm:t>
    </dgm:pt>
    <dgm:pt modelId="{221F56E7-DED9-4226-9BE4-84CB4D374A52}" type="sibTrans" cxnId="{2D397364-2AA1-4591-9AFA-7CEE90C3BC71}">
      <dgm:prSet/>
      <dgm:spPr/>
      <dgm:t>
        <a:bodyPr/>
        <a:lstStyle/>
        <a:p>
          <a:endParaRPr lang="uk-UA"/>
        </a:p>
      </dgm:t>
    </dgm:pt>
    <dgm:pt modelId="{1619B4BF-8734-4945-8504-AC14DEA82228}">
      <dgm:prSet phldrT="[Текст]"/>
      <dgm:spPr/>
      <dgm:t>
        <a:bodyPr/>
        <a:lstStyle/>
        <a:p>
          <a:r>
            <a:rPr lang="en-US" dirty="0" smtClean="0"/>
            <a:t>Delete</a:t>
          </a:r>
          <a:endParaRPr lang="uk-UA" dirty="0"/>
        </a:p>
      </dgm:t>
    </dgm:pt>
    <dgm:pt modelId="{841F9671-5DE8-48D3-BD62-8E2BDBD92391}" type="parTrans" cxnId="{CEF44E37-2CB4-4C3E-9D7B-D67CC6394DDB}">
      <dgm:prSet/>
      <dgm:spPr/>
      <dgm:t>
        <a:bodyPr/>
        <a:lstStyle/>
        <a:p>
          <a:endParaRPr lang="uk-UA"/>
        </a:p>
      </dgm:t>
    </dgm:pt>
    <dgm:pt modelId="{6B3E0B0B-7190-42FE-A7D9-F8E820B37DBB}" type="sibTrans" cxnId="{CEF44E37-2CB4-4C3E-9D7B-D67CC6394DDB}">
      <dgm:prSet/>
      <dgm:spPr/>
      <dgm:t>
        <a:bodyPr/>
        <a:lstStyle/>
        <a:p>
          <a:endParaRPr lang="uk-UA"/>
        </a:p>
      </dgm:t>
    </dgm:pt>
    <dgm:pt modelId="{E4986EF5-2553-4A44-B232-5DC0D26CDEC4}">
      <dgm:prSet phldrT="[Текст]"/>
      <dgm:spPr/>
      <dgm:t>
        <a:bodyPr/>
        <a:lstStyle/>
        <a:p>
          <a:endParaRPr lang="uk-UA" dirty="0"/>
        </a:p>
      </dgm:t>
    </dgm:pt>
    <dgm:pt modelId="{0D6DF6C3-80C6-4320-A3D2-F7943E20DDF2}" type="parTrans" cxnId="{DBCBA86E-6007-4B8F-A479-0A6A536E8153}">
      <dgm:prSet/>
      <dgm:spPr/>
      <dgm:t>
        <a:bodyPr/>
        <a:lstStyle/>
        <a:p>
          <a:endParaRPr lang="uk-UA"/>
        </a:p>
      </dgm:t>
    </dgm:pt>
    <dgm:pt modelId="{465EC5A7-CD68-4524-9C77-84449B148F80}" type="sibTrans" cxnId="{DBCBA86E-6007-4B8F-A479-0A6A536E8153}">
      <dgm:prSet/>
      <dgm:spPr/>
      <dgm:t>
        <a:bodyPr/>
        <a:lstStyle/>
        <a:p>
          <a:endParaRPr lang="uk-UA"/>
        </a:p>
      </dgm:t>
    </dgm:pt>
    <dgm:pt modelId="{A7184114-7E6D-4E1E-932F-6034C31E877B}">
      <dgm:prSet phldrT="[Текст]"/>
      <dgm:spPr/>
      <dgm:t>
        <a:bodyPr/>
        <a:lstStyle/>
        <a:p>
          <a:r>
            <a:rPr lang="en-US" dirty="0" smtClean="0"/>
            <a:t>Enter</a:t>
          </a:r>
          <a:endParaRPr lang="uk-UA" dirty="0"/>
        </a:p>
      </dgm:t>
    </dgm:pt>
    <dgm:pt modelId="{91BFCD16-D88B-4A01-B814-B4838FA8B64B}" type="parTrans" cxnId="{FC9F783D-38AE-46B0-B163-F1385B13CE15}">
      <dgm:prSet/>
      <dgm:spPr/>
      <dgm:t>
        <a:bodyPr/>
        <a:lstStyle/>
        <a:p>
          <a:endParaRPr lang="uk-UA"/>
        </a:p>
      </dgm:t>
    </dgm:pt>
    <dgm:pt modelId="{C724847C-2D2F-4075-9767-A880F50F5985}" type="sibTrans" cxnId="{FC9F783D-38AE-46B0-B163-F1385B13CE15}">
      <dgm:prSet/>
      <dgm:spPr/>
      <dgm:t>
        <a:bodyPr/>
        <a:lstStyle/>
        <a:p>
          <a:endParaRPr lang="uk-UA"/>
        </a:p>
      </dgm:t>
    </dgm:pt>
    <dgm:pt modelId="{CCDF0BCC-411A-4216-94B4-BD164CD6DE3E}">
      <dgm:prSet phldrT="[Текст]"/>
      <dgm:spPr/>
      <dgm:t>
        <a:bodyPr/>
        <a:lstStyle/>
        <a:p>
          <a:endParaRPr lang="uk-UA" dirty="0"/>
        </a:p>
      </dgm:t>
    </dgm:pt>
    <dgm:pt modelId="{806166DF-37B4-4C26-A8A7-FC66B54614D4}" type="parTrans" cxnId="{6E865794-4626-4A8F-A3AC-1645FD197984}">
      <dgm:prSet/>
      <dgm:spPr/>
      <dgm:t>
        <a:bodyPr/>
        <a:lstStyle/>
        <a:p>
          <a:endParaRPr lang="uk-UA"/>
        </a:p>
      </dgm:t>
    </dgm:pt>
    <dgm:pt modelId="{7D250BF1-C3C4-44E7-8640-09F7DABDB8BC}" type="sibTrans" cxnId="{6E865794-4626-4A8F-A3AC-1645FD197984}">
      <dgm:prSet/>
      <dgm:spPr/>
      <dgm:t>
        <a:bodyPr/>
        <a:lstStyle/>
        <a:p>
          <a:endParaRPr lang="uk-UA"/>
        </a:p>
      </dgm:t>
    </dgm:pt>
    <dgm:pt modelId="{F665A796-3683-4EB9-8746-0BAC4C2065BE}" type="pres">
      <dgm:prSet presAssocID="{F3D43B14-0AEA-4D74-958D-56FAADBDE3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2E779-0BE3-4FF1-8EA0-885B32054749}" type="pres">
      <dgm:prSet presAssocID="{8BEF930F-9789-4E02-9010-4488DB9E68EF}" presName="composite" presStyleCnt="0"/>
      <dgm:spPr/>
    </dgm:pt>
    <dgm:pt modelId="{96189EE8-D5C7-4D27-A80D-956707721F29}" type="pres">
      <dgm:prSet presAssocID="{8BEF930F-9789-4E02-9010-4488DB9E68E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CB3D6-41FF-4743-A8BE-BBA65EE838A4}" type="pres">
      <dgm:prSet presAssocID="{8BEF930F-9789-4E02-9010-4488DB9E68E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BE818B-E819-469A-A25E-4CA18ED093E8}" type="pres">
      <dgm:prSet presAssocID="{132F20EF-EC82-4B01-8193-DEB677DC831C}" presName="sp" presStyleCnt="0"/>
      <dgm:spPr/>
    </dgm:pt>
    <dgm:pt modelId="{31CAFA72-D70D-4289-89E4-0B6C85DEFB11}" type="pres">
      <dgm:prSet presAssocID="{121D1B5A-A515-4A85-A1BE-B9D1282BE8D7}" presName="composite" presStyleCnt="0"/>
      <dgm:spPr/>
    </dgm:pt>
    <dgm:pt modelId="{AC856F7D-C16D-424D-8F8F-71246F598265}" type="pres">
      <dgm:prSet presAssocID="{121D1B5A-A515-4A85-A1BE-B9D1282BE8D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42A3F-5669-4A4B-92E1-E8664B6ADD1C}" type="pres">
      <dgm:prSet presAssocID="{121D1B5A-A515-4A85-A1BE-B9D1282BE8D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AA550C-53A4-4209-B834-2A2B4DF1E626}" type="pres">
      <dgm:prSet presAssocID="{3BF02CC9-042D-4A5A-BF51-5A36AE582CB5}" presName="sp" presStyleCnt="0"/>
      <dgm:spPr/>
    </dgm:pt>
    <dgm:pt modelId="{F3752FB8-5D8D-4096-8A99-B141AC01776C}" type="pres">
      <dgm:prSet presAssocID="{F53692F3-B093-4D51-9B73-BF0323967A3F}" presName="composite" presStyleCnt="0"/>
      <dgm:spPr/>
    </dgm:pt>
    <dgm:pt modelId="{6F66CCB2-0801-49F0-A49C-C1FD6B16EF9B}" type="pres">
      <dgm:prSet presAssocID="{F53692F3-B093-4D51-9B73-BF0323967A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BDF1D-5604-4C7B-951B-84E9705D871C}" type="pres">
      <dgm:prSet presAssocID="{F53692F3-B093-4D51-9B73-BF0323967A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520869-2149-4259-B361-7852DB63C0FA}" type="pres">
      <dgm:prSet presAssocID="{CCE731D4-45F5-4DBF-8C3C-33BF5573B415}" presName="sp" presStyleCnt="0"/>
      <dgm:spPr/>
    </dgm:pt>
    <dgm:pt modelId="{10529BAB-9FE5-4FF7-B52C-4F4B5A546E33}" type="pres">
      <dgm:prSet presAssocID="{E4986EF5-2553-4A44-B232-5DC0D26CDEC4}" presName="composite" presStyleCnt="0"/>
      <dgm:spPr/>
    </dgm:pt>
    <dgm:pt modelId="{FCC11016-8DC3-4E86-B899-31B8CBEA3702}" type="pres">
      <dgm:prSet presAssocID="{E4986EF5-2553-4A44-B232-5DC0D26CDEC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B48D4-9065-425D-95BC-51C6884BF1E4}" type="pres">
      <dgm:prSet presAssocID="{E4986EF5-2553-4A44-B232-5DC0D26CDEC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F6AB7B-BBD7-4358-A26C-D9871743B48C}" type="pres">
      <dgm:prSet presAssocID="{465EC5A7-CD68-4524-9C77-84449B148F80}" presName="sp" presStyleCnt="0"/>
      <dgm:spPr/>
    </dgm:pt>
    <dgm:pt modelId="{8C1F7A5C-81C5-48D9-ABAF-03EE71110483}" type="pres">
      <dgm:prSet presAssocID="{CCDF0BCC-411A-4216-94B4-BD164CD6DE3E}" presName="composite" presStyleCnt="0"/>
      <dgm:spPr/>
    </dgm:pt>
    <dgm:pt modelId="{AD7059DB-DD31-431C-BA32-EC7EF5912CCD}" type="pres">
      <dgm:prSet presAssocID="{CCDF0BCC-411A-4216-94B4-BD164CD6DE3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BF90B-9D0A-4849-9B6F-4B4F05D59011}" type="pres">
      <dgm:prSet presAssocID="{CCDF0BCC-411A-4216-94B4-BD164CD6DE3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44E37-2CB4-4C3E-9D7B-D67CC6394DDB}" srcId="{E4986EF5-2553-4A44-B232-5DC0D26CDEC4}" destId="{1619B4BF-8734-4945-8504-AC14DEA82228}" srcOrd="0" destOrd="0" parTransId="{841F9671-5DE8-48D3-BD62-8E2BDBD92391}" sibTransId="{6B3E0B0B-7190-42FE-A7D9-F8E820B37DBB}"/>
    <dgm:cxn modelId="{69180DD5-618F-4A9E-B601-42A306B46117}" type="presOf" srcId="{CCDF0BCC-411A-4216-94B4-BD164CD6DE3E}" destId="{AD7059DB-DD31-431C-BA32-EC7EF5912CCD}" srcOrd="0" destOrd="0" presId="urn:microsoft.com/office/officeart/2005/8/layout/chevron2"/>
    <dgm:cxn modelId="{B9B891B1-033E-4EB2-A485-F0D83B041FDE}" srcId="{F3D43B14-0AEA-4D74-958D-56FAADBDE363}" destId="{F53692F3-B093-4D51-9B73-BF0323967A3F}" srcOrd="2" destOrd="0" parTransId="{0AF94B30-F93B-4D46-8456-CDF73DE7AD4A}" sibTransId="{CCE731D4-45F5-4DBF-8C3C-33BF5573B415}"/>
    <dgm:cxn modelId="{14C42FF8-EA43-47AB-97D0-C2E46A7AD4DF}" type="presOf" srcId="{8BEF930F-9789-4E02-9010-4488DB9E68EF}" destId="{96189EE8-D5C7-4D27-A80D-956707721F29}" srcOrd="0" destOrd="0" presId="urn:microsoft.com/office/officeart/2005/8/layout/chevron2"/>
    <dgm:cxn modelId="{0BC56CA8-3105-474D-8B5C-319E78A81191}" srcId="{F3D43B14-0AEA-4D74-958D-56FAADBDE363}" destId="{121D1B5A-A515-4A85-A1BE-B9D1282BE8D7}" srcOrd="1" destOrd="0" parTransId="{AECE413C-C4EF-4611-A0A1-CD4CD6A6B43C}" sibTransId="{3BF02CC9-042D-4A5A-BF51-5A36AE582CB5}"/>
    <dgm:cxn modelId="{3AB666D0-13C5-4D1C-9605-99D86716F96A}" type="presOf" srcId="{1619B4BF-8734-4945-8504-AC14DEA82228}" destId="{961B48D4-9065-425D-95BC-51C6884BF1E4}" srcOrd="0" destOrd="0" presId="urn:microsoft.com/office/officeart/2005/8/layout/chevron2"/>
    <dgm:cxn modelId="{47898CE0-BE1E-46E3-BE97-A0002630FABB}" srcId="{F3D43B14-0AEA-4D74-958D-56FAADBDE363}" destId="{8BEF930F-9789-4E02-9010-4488DB9E68EF}" srcOrd="0" destOrd="0" parTransId="{EA778746-0DBA-4336-9321-7D7D8BDE3D5A}" sibTransId="{132F20EF-EC82-4B01-8193-DEB677DC831C}"/>
    <dgm:cxn modelId="{41BB9629-A823-4471-8021-17AD4FC6A607}" type="presOf" srcId="{58AA3034-80C6-46C8-8103-CB27379926CD}" destId="{2BDBDF1D-5604-4C7B-951B-84E9705D871C}" srcOrd="0" destOrd="0" presId="urn:microsoft.com/office/officeart/2005/8/layout/chevron2"/>
    <dgm:cxn modelId="{03990802-59EE-4645-9C2C-6F256A7CDD1E}" type="presOf" srcId="{B1DDF807-34F2-4402-9C42-21808B340F6E}" destId="{51642A3F-5669-4A4B-92E1-E8664B6ADD1C}" srcOrd="0" destOrd="0" presId="urn:microsoft.com/office/officeart/2005/8/layout/chevron2"/>
    <dgm:cxn modelId="{AA69400A-C46B-4B27-A9A4-92E04DCC0BEF}" type="presOf" srcId="{E4986EF5-2553-4A44-B232-5DC0D26CDEC4}" destId="{FCC11016-8DC3-4E86-B899-31B8CBEA3702}" srcOrd="0" destOrd="0" presId="urn:microsoft.com/office/officeart/2005/8/layout/chevron2"/>
    <dgm:cxn modelId="{6E865794-4626-4A8F-A3AC-1645FD197984}" srcId="{F3D43B14-0AEA-4D74-958D-56FAADBDE363}" destId="{CCDF0BCC-411A-4216-94B4-BD164CD6DE3E}" srcOrd="4" destOrd="0" parTransId="{806166DF-37B4-4C26-A8A7-FC66B54614D4}" sibTransId="{7D250BF1-C3C4-44E7-8640-09F7DABDB8BC}"/>
    <dgm:cxn modelId="{052B4924-D2D0-43B3-A0D0-B3DC2BB705FF}" type="presOf" srcId="{F3D43B14-0AEA-4D74-958D-56FAADBDE363}" destId="{F665A796-3683-4EB9-8746-0BAC4C2065BE}" srcOrd="0" destOrd="0" presId="urn:microsoft.com/office/officeart/2005/8/layout/chevron2"/>
    <dgm:cxn modelId="{DB44B0DF-F665-4FBC-AB4F-FF186354C93B}" type="presOf" srcId="{A7184114-7E6D-4E1E-932F-6034C31E877B}" destId="{658BF90B-9D0A-4849-9B6F-4B4F05D59011}" srcOrd="0" destOrd="0" presId="urn:microsoft.com/office/officeart/2005/8/layout/chevron2"/>
    <dgm:cxn modelId="{FC9F783D-38AE-46B0-B163-F1385B13CE15}" srcId="{CCDF0BCC-411A-4216-94B4-BD164CD6DE3E}" destId="{A7184114-7E6D-4E1E-932F-6034C31E877B}" srcOrd="0" destOrd="0" parTransId="{91BFCD16-D88B-4A01-B814-B4838FA8B64B}" sibTransId="{C724847C-2D2F-4075-9767-A880F50F5985}"/>
    <dgm:cxn modelId="{8645FEB0-9FA9-4C49-B4F8-399DE3467A9A}" type="presOf" srcId="{F53692F3-B093-4D51-9B73-BF0323967A3F}" destId="{6F66CCB2-0801-49F0-A49C-C1FD6B16EF9B}" srcOrd="0" destOrd="0" presId="urn:microsoft.com/office/officeart/2005/8/layout/chevron2"/>
    <dgm:cxn modelId="{3B1437EB-DC3C-447A-AEAA-6BC31F5E7B57}" type="presOf" srcId="{121D1B5A-A515-4A85-A1BE-B9D1282BE8D7}" destId="{AC856F7D-C16D-424D-8F8F-71246F598265}" srcOrd="0" destOrd="0" presId="urn:microsoft.com/office/officeart/2005/8/layout/chevron2"/>
    <dgm:cxn modelId="{AF3F6913-0ECF-466F-B1A7-286A24BFF873}" type="presOf" srcId="{2D30F8D7-79D4-4F10-9CF3-316D26C4DCBF}" destId="{725CB3D6-41FF-4743-A8BE-BBA65EE838A4}" srcOrd="0" destOrd="0" presId="urn:microsoft.com/office/officeart/2005/8/layout/chevron2"/>
    <dgm:cxn modelId="{DBCBA86E-6007-4B8F-A479-0A6A536E8153}" srcId="{F3D43B14-0AEA-4D74-958D-56FAADBDE363}" destId="{E4986EF5-2553-4A44-B232-5DC0D26CDEC4}" srcOrd="3" destOrd="0" parTransId="{0D6DF6C3-80C6-4320-A3D2-F7943E20DDF2}" sibTransId="{465EC5A7-CD68-4524-9C77-84449B148F80}"/>
    <dgm:cxn modelId="{2D397364-2AA1-4591-9AFA-7CEE90C3BC71}" srcId="{F53692F3-B093-4D51-9B73-BF0323967A3F}" destId="{58AA3034-80C6-46C8-8103-CB27379926CD}" srcOrd="0" destOrd="0" parTransId="{08AFD7CC-4D42-47D4-9688-35F1AEF16410}" sibTransId="{221F56E7-DED9-4226-9BE4-84CB4D374A52}"/>
    <dgm:cxn modelId="{B79EE92F-FC8B-4EF6-9AB3-39843B22B155}" srcId="{121D1B5A-A515-4A85-A1BE-B9D1282BE8D7}" destId="{B1DDF807-34F2-4402-9C42-21808B340F6E}" srcOrd="0" destOrd="0" parTransId="{7E2281F5-6B4F-4E2C-8FCB-3A8E0DB11D81}" sibTransId="{2FF47BD7-0A44-4FEF-9EAC-051C1042E46E}"/>
    <dgm:cxn modelId="{B1FAA1DC-972C-4BF3-9C26-D1C1E7199527}" srcId="{8BEF930F-9789-4E02-9010-4488DB9E68EF}" destId="{2D30F8D7-79D4-4F10-9CF3-316D26C4DCBF}" srcOrd="0" destOrd="0" parTransId="{FE9EC6FB-6830-4AA5-9F01-857301F1EDAB}" sibTransId="{DF525EFE-B1C0-492C-82FE-90014239F119}"/>
    <dgm:cxn modelId="{35C65A77-04B6-4FFA-B421-F64A7F2513AE}" type="presParOf" srcId="{F665A796-3683-4EB9-8746-0BAC4C2065BE}" destId="{FF32E779-0BE3-4FF1-8EA0-885B32054749}" srcOrd="0" destOrd="0" presId="urn:microsoft.com/office/officeart/2005/8/layout/chevron2"/>
    <dgm:cxn modelId="{E79CD0DF-E3F3-4601-ADA2-C428BD4B7205}" type="presParOf" srcId="{FF32E779-0BE3-4FF1-8EA0-885B32054749}" destId="{96189EE8-D5C7-4D27-A80D-956707721F29}" srcOrd="0" destOrd="0" presId="urn:microsoft.com/office/officeart/2005/8/layout/chevron2"/>
    <dgm:cxn modelId="{1149BA45-C984-40F7-A932-473FC09C4233}" type="presParOf" srcId="{FF32E779-0BE3-4FF1-8EA0-885B32054749}" destId="{725CB3D6-41FF-4743-A8BE-BBA65EE838A4}" srcOrd="1" destOrd="0" presId="urn:microsoft.com/office/officeart/2005/8/layout/chevron2"/>
    <dgm:cxn modelId="{064285E3-7E1A-489B-81D6-E5CD8DAF9442}" type="presParOf" srcId="{F665A796-3683-4EB9-8746-0BAC4C2065BE}" destId="{B4BE818B-E819-469A-A25E-4CA18ED093E8}" srcOrd="1" destOrd="0" presId="urn:microsoft.com/office/officeart/2005/8/layout/chevron2"/>
    <dgm:cxn modelId="{5363A96E-BD27-4C5D-8D97-641DF39B5565}" type="presParOf" srcId="{F665A796-3683-4EB9-8746-0BAC4C2065BE}" destId="{31CAFA72-D70D-4289-89E4-0B6C85DEFB11}" srcOrd="2" destOrd="0" presId="urn:microsoft.com/office/officeart/2005/8/layout/chevron2"/>
    <dgm:cxn modelId="{18A986ED-8E41-42DA-AEFC-7E2E44A28907}" type="presParOf" srcId="{31CAFA72-D70D-4289-89E4-0B6C85DEFB11}" destId="{AC856F7D-C16D-424D-8F8F-71246F598265}" srcOrd="0" destOrd="0" presId="urn:microsoft.com/office/officeart/2005/8/layout/chevron2"/>
    <dgm:cxn modelId="{1FEF9911-C95C-4FF6-BA0B-F82AD1490B95}" type="presParOf" srcId="{31CAFA72-D70D-4289-89E4-0B6C85DEFB11}" destId="{51642A3F-5669-4A4B-92E1-E8664B6ADD1C}" srcOrd="1" destOrd="0" presId="urn:microsoft.com/office/officeart/2005/8/layout/chevron2"/>
    <dgm:cxn modelId="{3E11FF38-9291-4C17-84D5-6D07A3B7FC94}" type="presParOf" srcId="{F665A796-3683-4EB9-8746-0BAC4C2065BE}" destId="{8BAA550C-53A4-4209-B834-2A2B4DF1E626}" srcOrd="3" destOrd="0" presId="urn:microsoft.com/office/officeart/2005/8/layout/chevron2"/>
    <dgm:cxn modelId="{3373A040-B878-45CA-9D61-6EEB489B0C26}" type="presParOf" srcId="{F665A796-3683-4EB9-8746-0BAC4C2065BE}" destId="{F3752FB8-5D8D-4096-8A99-B141AC01776C}" srcOrd="4" destOrd="0" presId="urn:microsoft.com/office/officeart/2005/8/layout/chevron2"/>
    <dgm:cxn modelId="{C1D35D28-B341-4D4E-93DF-B2EFB6063441}" type="presParOf" srcId="{F3752FB8-5D8D-4096-8A99-B141AC01776C}" destId="{6F66CCB2-0801-49F0-A49C-C1FD6B16EF9B}" srcOrd="0" destOrd="0" presId="urn:microsoft.com/office/officeart/2005/8/layout/chevron2"/>
    <dgm:cxn modelId="{2E19C071-9DBA-482C-A87B-B3B4297E70B1}" type="presParOf" srcId="{F3752FB8-5D8D-4096-8A99-B141AC01776C}" destId="{2BDBDF1D-5604-4C7B-951B-84E9705D871C}" srcOrd="1" destOrd="0" presId="urn:microsoft.com/office/officeart/2005/8/layout/chevron2"/>
    <dgm:cxn modelId="{3E2CFD1F-A44B-4E40-A378-665B346A8081}" type="presParOf" srcId="{F665A796-3683-4EB9-8746-0BAC4C2065BE}" destId="{90520869-2149-4259-B361-7852DB63C0FA}" srcOrd="5" destOrd="0" presId="urn:microsoft.com/office/officeart/2005/8/layout/chevron2"/>
    <dgm:cxn modelId="{72A3514B-E79B-469F-A604-08A9033F4622}" type="presParOf" srcId="{F665A796-3683-4EB9-8746-0BAC4C2065BE}" destId="{10529BAB-9FE5-4FF7-B52C-4F4B5A546E33}" srcOrd="6" destOrd="0" presId="urn:microsoft.com/office/officeart/2005/8/layout/chevron2"/>
    <dgm:cxn modelId="{5B0692A1-A516-4514-9C6F-82B3A8DEC004}" type="presParOf" srcId="{10529BAB-9FE5-4FF7-B52C-4F4B5A546E33}" destId="{FCC11016-8DC3-4E86-B899-31B8CBEA3702}" srcOrd="0" destOrd="0" presId="urn:microsoft.com/office/officeart/2005/8/layout/chevron2"/>
    <dgm:cxn modelId="{B3BDC54C-C941-4C52-A1DC-8968AE064711}" type="presParOf" srcId="{10529BAB-9FE5-4FF7-B52C-4F4B5A546E33}" destId="{961B48D4-9065-425D-95BC-51C6884BF1E4}" srcOrd="1" destOrd="0" presId="urn:microsoft.com/office/officeart/2005/8/layout/chevron2"/>
    <dgm:cxn modelId="{049DFE17-E2EC-402A-AB7E-B3119901289E}" type="presParOf" srcId="{F665A796-3683-4EB9-8746-0BAC4C2065BE}" destId="{80F6AB7B-BBD7-4358-A26C-D9871743B48C}" srcOrd="7" destOrd="0" presId="urn:microsoft.com/office/officeart/2005/8/layout/chevron2"/>
    <dgm:cxn modelId="{099087E2-55FF-4F2C-A7D6-CC595D100C79}" type="presParOf" srcId="{F665A796-3683-4EB9-8746-0BAC4C2065BE}" destId="{8C1F7A5C-81C5-48D9-ABAF-03EE71110483}" srcOrd="8" destOrd="0" presId="urn:microsoft.com/office/officeart/2005/8/layout/chevron2"/>
    <dgm:cxn modelId="{54A2B97D-01A2-430E-83FD-1AAE2631BF05}" type="presParOf" srcId="{8C1F7A5C-81C5-48D9-ABAF-03EE71110483}" destId="{AD7059DB-DD31-431C-BA32-EC7EF5912CCD}" srcOrd="0" destOrd="0" presId="urn:microsoft.com/office/officeart/2005/8/layout/chevron2"/>
    <dgm:cxn modelId="{4EFAA159-683C-4F8A-90B0-37C8DCFCD666}" type="presParOf" srcId="{8C1F7A5C-81C5-48D9-ABAF-03EE71110483}" destId="{658BF90B-9D0A-4849-9B6F-4B4F05D590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9EE8-D5C7-4D27-A80D-956707721F29}">
      <dsp:nvSpPr>
        <dsp:cNvPr id="0" name=""/>
        <dsp:cNvSpPr/>
      </dsp:nvSpPr>
      <dsp:spPr>
        <a:xfrm rot="5400000">
          <a:off x="-165054" y="167242"/>
          <a:ext cx="1100360" cy="77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-5400000">
        <a:off x="0" y="387314"/>
        <a:ext cx="770252" cy="330108"/>
      </dsp:txXfrm>
    </dsp:sp>
    <dsp:sp modelId="{725CB3D6-41FF-4743-A8BE-BBA65EE838A4}">
      <dsp:nvSpPr>
        <dsp:cNvPr id="0" name=""/>
        <dsp:cNvSpPr/>
      </dsp:nvSpPr>
      <dsp:spPr>
        <a:xfrm rot="5400000">
          <a:off x="2046809" y="-1274367"/>
          <a:ext cx="715234" cy="3268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Caps Lock</a:t>
          </a:r>
          <a:endParaRPr lang="uk-UA" sz="2800" kern="1200" dirty="0"/>
        </a:p>
      </dsp:txBody>
      <dsp:txXfrm rot="-5400000">
        <a:off x="770253" y="37104"/>
        <a:ext cx="3233432" cy="645404"/>
      </dsp:txXfrm>
    </dsp:sp>
    <dsp:sp modelId="{AC856F7D-C16D-424D-8F8F-71246F598265}">
      <dsp:nvSpPr>
        <dsp:cNvPr id="0" name=""/>
        <dsp:cNvSpPr/>
      </dsp:nvSpPr>
      <dsp:spPr>
        <a:xfrm rot="5400000">
          <a:off x="-165054" y="1145977"/>
          <a:ext cx="1100360" cy="77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-5400000">
        <a:off x="0" y="1366049"/>
        <a:ext cx="770252" cy="330108"/>
      </dsp:txXfrm>
    </dsp:sp>
    <dsp:sp modelId="{51642A3F-5669-4A4B-92E1-E8664B6ADD1C}">
      <dsp:nvSpPr>
        <dsp:cNvPr id="0" name=""/>
        <dsp:cNvSpPr/>
      </dsp:nvSpPr>
      <dsp:spPr>
        <a:xfrm rot="5400000">
          <a:off x="2046809" y="-295633"/>
          <a:ext cx="715234" cy="3268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Shift</a:t>
          </a:r>
          <a:endParaRPr lang="uk-UA" sz="2800" kern="1200" dirty="0"/>
        </a:p>
      </dsp:txBody>
      <dsp:txXfrm rot="-5400000">
        <a:off x="770253" y="1015838"/>
        <a:ext cx="3233432" cy="645404"/>
      </dsp:txXfrm>
    </dsp:sp>
    <dsp:sp modelId="{6F66CCB2-0801-49F0-A49C-C1FD6B16EF9B}">
      <dsp:nvSpPr>
        <dsp:cNvPr id="0" name=""/>
        <dsp:cNvSpPr/>
      </dsp:nvSpPr>
      <dsp:spPr>
        <a:xfrm rot="5400000">
          <a:off x="-165054" y="2124711"/>
          <a:ext cx="1100360" cy="77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-5400000">
        <a:off x="0" y="2344783"/>
        <a:ext cx="770252" cy="330108"/>
      </dsp:txXfrm>
    </dsp:sp>
    <dsp:sp modelId="{2BDBDF1D-5604-4C7B-951B-84E9705D871C}">
      <dsp:nvSpPr>
        <dsp:cNvPr id="0" name=""/>
        <dsp:cNvSpPr/>
      </dsp:nvSpPr>
      <dsp:spPr>
        <a:xfrm rot="5400000">
          <a:off x="2046809" y="683100"/>
          <a:ext cx="715234" cy="3268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Backspace</a:t>
          </a:r>
          <a:endParaRPr lang="uk-UA" sz="2800" kern="1200" dirty="0"/>
        </a:p>
      </dsp:txBody>
      <dsp:txXfrm rot="-5400000">
        <a:off x="770253" y="1994572"/>
        <a:ext cx="3233432" cy="645404"/>
      </dsp:txXfrm>
    </dsp:sp>
    <dsp:sp modelId="{FCC11016-8DC3-4E86-B899-31B8CBEA3702}">
      <dsp:nvSpPr>
        <dsp:cNvPr id="0" name=""/>
        <dsp:cNvSpPr/>
      </dsp:nvSpPr>
      <dsp:spPr>
        <a:xfrm rot="5400000">
          <a:off x="-165054" y="3103445"/>
          <a:ext cx="1100360" cy="77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 rot="-5400000">
        <a:off x="0" y="3323517"/>
        <a:ext cx="770252" cy="330108"/>
      </dsp:txXfrm>
    </dsp:sp>
    <dsp:sp modelId="{961B48D4-9065-425D-95BC-51C6884BF1E4}">
      <dsp:nvSpPr>
        <dsp:cNvPr id="0" name=""/>
        <dsp:cNvSpPr/>
      </dsp:nvSpPr>
      <dsp:spPr>
        <a:xfrm rot="5400000">
          <a:off x="2046809" y="1661834"/>
          <a:ext cx="715234" cy="3268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Delete</a:t>
          </a:r>
          <a:endParaRPr lang="uk-UA" sz="2800" kern="1200" dirty="0"/>
        </a:p>
      </dsp:txBody>
      <dsp:txXfrm rot="-5400000">
        <a:off x="770253" y="2973306"/>
        <a:ext cx="3233432" cy="645404"/>
      </dsp:txXfrm>
    </dsp:sp>
    <dsp:sp modelId="{AD7059DB-DD31-431C-BA32-EC7EF5912CCD}">
      <dsp:nvSpPr>
        <dsp:cNvPr id="0" name=""/>
        <dsp:cNvSpPr/>
      </dsp:nvSpPr>
      <dsp:spPr>
        <a:xfrm rot="5400000">
          <a:off x="-165054" y="4082179"/>
          <a:ext cx="1100360" cy="77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 rot="-5400000">
        <a:off x="0" y="4302251"/>
        <a:ext cx="770252" cy="330108"/>
      </dsp:txXfrm>
    </dsp:sp>
    <dsp:sp modelId="{658BF90B-9D0A-4849-9B6F-4B4F05D59011}">
      <dsp:nvSpPr>
        <dsp:cNvPr id="0" name=""/>
        <dsp:cNvSpPr/>
      </dsp:nvSpPr>
      <dsp:spPr>
        <a:xfrm rot="5400000">
          <a:off x="2046809" y="2640568"/>
          <a:ext cx="715234" cy="3268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Enter</a:t>
          </a:r>
          <a:endParaRPr lang="uk-UA" sz="2800" kern="1200" dirty="0"/>
        </a:p>
      </dsp:txBody>
      <dsp:txXfrm rot="-5400000">
        <a:off x="770253" y="3952040"/>
        <a:ext cx="3233432" cy="645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47E9E5-3E6E-4476-93F6-D0A55DA0190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2EBEF1A-447D-4961-941E-F7A84DD231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sz="6000" dirty="0"/>
              <a:t>Огляд сучасних клавіатур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8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Групи клавіш клавіатури</a:t>
            </a:r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991519"/>
            <a:ext cx="7534275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3E6A4-EE89-4A7B-804F-32F2FA45A7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381000"/>
            <a:ext cx="8578850" cy="746125"/>
          </a:xfrm>
        </p:spPr>
        <p:txBody>
          <a:bodyPr>
            <a:normAutofit/>
          </a:bodyPr>
          <a:lstStyle/>
          <a:p>
            <a:r>
              <a:rPr lang="uk-UA" altLang="uk-UA" smtClean="0"/>
              <a:t>Алфавітно-цифрові клавіші </a:t>
            </a:r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786"/>
            <a:ext cx="7620000" cy="32291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B3C1-5885-47C8-AC40-1440B6496A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Мова введення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060575"/>
            <a:ext cx="2701925" cy="1223963"/>
          </a:xfrm>
          <a:ln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Місце для вмісту 8"/>
          <p:cNvSpPr>
            <a:spLocks noGrp="1"/>
          </p:cNvSpPr>
          <p:nvPr>
            <p:ph sz="half" idx="2"/>
          </p:nvPr>
        </p:nvSpPr>
        <p:spPr>
          <a:xfrm>
            <a:off x="3924300" y="1533525"/>
            <a:ext cx="4762500" cy="2616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sz="2000" smtClean="0"/>
              <a:t>На мовній панелі, що знаходиться на нижній частині Робочого столу, відображається мова введення символів.  Для зміни мови введення мишею один раз натискують на позначці мови. У списку, що розгортається обирають потрібну мову.</a:t>
            </a:r>
          </a:p>
          <a:p>
            <a:pPr marL="0" indent="0">
              <a:buFontTx/>
              <a:buNone/>
            </a:pPr>
            <a:endParaRPr lang="uk-UA" altLang="uk-UA" sz="200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BD622-A7C6-4B96-9F13-2555A6C06825}" type="slidenum">
              <a:rPr lang="en-US" sz="2000" smtClean="0"/>
              <a:pPr>
                <a:defRPr/>
              </a:pPr>
              <a:t>12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807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7950" y="381000"/>
            <a:ext cx="8578850" cy="746125"/>
          </a:xfrm>
        </p:spPr>
        <p:txBody>
          <a:bodyPr>
            <a:normAutofit fontScale="90000"/>
          </a:bodyPr>
          <a:lstStyle/>
          <a:p>
            <a:r>
              <a:rPr lang="uk-UA" altLang="uk-UA" smtClean="0"/>
              <a:t>Режим введення великих літер</a:t>
            </a:r>
          </a:p>
        </p:txBody>
      </p:sp>
      <p:sp>
        <p:nvSpPr>
          <p:cNvPr id="11267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8" y="1533525"/>
            <a:ext cx="4316412" cy="5019675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uk-UA" altLang="uk-UA" smtClean="0"/>
              <a:t>У звичайному режимі на екрані відображаються малі букви. Вмикають режим відображення великих літер клавішею </a:t>
            </a:r>
            <a:r>
              <a:rPr lang="en-US" altLang="uk-UA" smtClean="0"/>
              <a:t>Caps Lock</a:t>
            </a:r>
            <a:r>
              <a:rPr lang="uk-UA" altLang="uk-UA" smtClean="0"/>
              <a:t>. При цьому загоряється індикатор цього режиму. Повторне її натискування вимикає попередній режим.</a:t>
            </a:r>
          </a:p>
        </p:txBody>
      </p:sp>
      <p:pic>
        <p:nvPicPr>
          <p:cNvPr id="11270" name="Picture 6" descr="http://bulk.destructoid.com/ul/user/2/27266-119427-CAPLOCKjpg-468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03103"/>
            <a:ext cx="3292475" cy="2469356"/>
          </a:xfrm>
          <a:noFill/>
        </p:spPr>
      </p:pic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B3C7B-928D-4109-B860-BBDE409A13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269" name="Picture 4" descr="http://im0-tub-ua.yandex.net/i?id=100744471-5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Використання клавіші </a:t>
            </a:r>
            <a:r>
              <a:rPr lang="en-US" altLang="uk-UA" smtClean="0"/>
              <a:t>Shift</a:t>
            </a:r>
            <a:endParaRPr lang="uk-UA" altLang="uk-UA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950" y="1533525"/>
            <a:ext cx="4535488" cy="5019675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uk-UA" sz="2400" dirty="0" smtClean="0"/>
              <a:t>Щоб увести розділові знаки, дужки, знаки арифметичних дій та спеціальні символи, що позначені на алфавітно-цифрових клавішах, використовують клавішу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  <a:r>
              <a:rPr lang="uk-UA" sz="2400" dirty="0" smtClean="0"/>
              <a:t>. Цю клавішу також використовують для введення однієї великої літери. На відміну від клавіші </a:t>
            </a:r>
            <a:r>
              <a:rPr lang="en-US" sz="2400" dirty="0" smtClean="0"/>
              <a:t>Caps Lock</a:t>
            </a:r>
            <a:r>
              <a:rPr lang="uk-UA" sz="2400" dirty="0" smtClean="0"/>
              <a:t>, вона не перемикає режим, і натискати її слід одночасно з клавішею, що містить символ.</a:t>
            </a:r>
            <a:endParaRPr lang="uk-UA" sz="2400" dirty="0"/>
          </a:p>
        </p:txBody>
      </p:sp>
      <p:pic>
        <p:nvPicPr>
          <p:cNvPr id="1229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237273"/>
            <a:ext cx="3292475" cy="32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51FAA-ABF5-4970-A320-77E583D3BE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Клавіша Пропуск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2" y="2348880"/>
            <a:ext cx="6429375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FEC0A-B52C-49A7-97E8-33F71063A7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4213" y="1557338"/>
            <a:ext cx="7559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/>
              <a:t>Найбільшою за розмірами клавішею на клавіатурі є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</a:t>
            </a:r>
            <a:r>
              <a:rPr lang="uk-UA" dirty="0"/>
              <a:t>, за допомогою якої розділяються слова в реченнях.</a:t>
            </a:r>
          </a:p>
        </p:txBody>
      </p:sp>
    </p:spTree>
    <p:extLst>
      <p:ext uri="{BB962C8B-B14F-4D97-AF65-F5344CB8AC3E}">
        <p14:creationId xmlns:p14="http://schemas.microsoft.com/office/powerpoint/2010/main" val="27193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smtClean="0"/>
              <a:t>Курсор та видалення символів</a:t>
            </a:r>
          </a:p>
        </p:txBody>
      </p:sp>
      <p:sp>
        <p:nvSpPr>
          <p:cNvPr id="14339" name="Місце для вмісту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uk-UA" altLang="uk-UA" smtClean="0"/>
              <a:t>Місце введення символів позначається вертикальною рискою, що блимає, - курсором. Символ, який знаходиться перед курсором, можна видалити клавішею </a:t>
            </a:r>
            <a:r>
              <a:rPr lang="en-US" altLang="uk-UA" smtClean="0"/>
              <a:t>Backspace. </a:t>
            </a:r>
            <a:r>
              <a:rPr lang="uk-UA" altLang="uk-UA" smtClean="0"/>
              <a:t>Після курсора – клавішею </a:t>
            </a:r>
            <a:r>
              <a:rPr lang="en-US" altLang="uk-UA" smtClean="0"/>
              <a:t>Delete</a:t>
            </a:r>
            <a:r>
              <a:rPr lang="uk-UA" altLang="uk-UA" smtClean="0"/>
              <a:t>.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8BDF5-22A2-4737-9F0F-D1E98946DF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814513"/>
            <a:ext cx="2663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90207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Службові клавіші</a:t>
            </a: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half" idx="1"/>
          </p:nvPr>
        </p:nvGraphicFramePr>
        <p:xfrm>
          <a:off x="457200" y="1533525"/>
          <a:ext cx="4038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Місце для вмісту 6"/>
          <p:cNvSpPr>
            <a:spLocks noGrp="1"/>
          </p:cNvSpPr>
          <p:nvPr>
            <p:ph sz="half" idx="2"/>
          </p:nvPr>
        </p:nvSpPr>
        <p:spPr>
          <a:xfrm>
            <a:off x="5076825" y="1533525"/>
            <a:ext cx="3887788" cy="50196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smtClean="0"/>
              <a:t>Клавіша </a:t>
            </a:r>
            <a:r>
              <a:rPr lang="en-US" altLang="ru-RU" smtClean="0"/>
              <a:t>Enter</a:t>
            </a:r>
            <a:r>
              <a:rPr lang="uk-UA" altLang="ru-RU" smtClean="0"/>
              <a:t> – клавіша введення вказівки, підтвердження дії в середовищі різних програм.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AC996-D54C-4E0B-8EE1-BE36330B1E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221163"/>
            <a:ext cx="30400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8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Клавіші керування курсором</a:t>
            </a:r>
          </a:p>
        </p:txBody>
      </p:sp>
      <p:sp>
        <p:nvSpPr>
          <p:cNvPr id="16391" name="Місце для вмісту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altLang="ru-RU" smtClean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0" y="1533525"/>
            <a:ext cx="4114800" cy="50196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dirty="0"/>
              <a:t>Клавіші керування </a:t>
            </a:r>
            <a:r>
              <a:rPr lang="uk-UA" dirty="0" smtClean="0"/>
              <a:t>курсором в деяких випадках можуть замінити мишу для переміщення вказівника:</a:t>
            </a:r>
          </a:p>
          <a:p>
            <a:pPr>
              <a:defRPr/>
            </a:pPr>
            <a:r>
              <a:rPr lang="uk-UA" dirty="0" smtClean="0">
                <a:solidFill>
                  <a:srgbClr val="FF0000"/>
                </a:solidFill>
              </a:rPr>
              <a:t>вгору,</a:t>
            </a:r>
            <a:r>
              <a:rPr lang="uk-UA" dirty="0" smtClean="0"/>
              <a:t> </a:t>
            </a:r>
          </a:p>
          <a:p>
            <a:pPr>
              <a:defRPr/>
            </a:pPr>
            <a:r>
              <a:rPr lang="uk-UA" dirty="0" smtClean="0">
                <a:solidFill>
                  <a:srgbClr val="7030A0"/>
                </a:solidFill>
              </a:rPr>
              <a:t>вниз, </a:t>
            </a:r>
          </a:p>
          <a:p>
            <a:pPr>
              <a:defRPr/>
            </a:pPr>
            <a:r>
              <a:rPr lang="uk-UA" dirty="0" smtClean="0">
                <a:solidFill>
                  <a:srgbClr val="0070C0"/>
                </a:solidFill>
              </a:rPr>
              <a:t>ліворуч,</a:t>
            </a:r>
            <a:r>
              <a:rPr lang="uk-UA" dirty="0" smtClean="0"/>
              <a:t> </a:t>
            </a:r>
          </a:p>
          <a:p>
            <a:pPr>
              <a:defRPr/>
            </a:pPr>
            <a:r>
              <a:rPr lang="uk-UA" dirty="0" smtClean="0">
                <a:solidFill>
                  <a:srgbClr val="00B050"/>
                </a:solidFill>
              </a:rPr>
              <a:t>праворуч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8B629-6AD0-4EDA-9650-7CDBD72227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66863"/>
            <a:ext cx="323691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9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Функціональні клавіші</a:t>
            </a:r>
          </a:p>
        </p:txBody>
      </p:sp>
      <p:sp>
        <p:nvSpPr>
          <p:cNvPr id="17411" name="Місце для вмісту 6"/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21828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smtClean="0"/>
              <a:t>Функціональні клавіші </a:t>
            </a:r>
            <a:r>
              <a:rPr lang="en-US" altLang="ru-RU" smtClean="0"/>
              <a:t>F1-F12</a:t>
            </a:r>
            <a:r>
              <a:rPr lang="uk-UA" altLang="ru-RU" smtClean="0"/>
              <a:t> призначені для вказівок, що вживаються найчастіше. У різних програмах вони мають різне призначення.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E70A5-0255-4214-9D98-DE1F98C6C9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8262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5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клавіатура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5" y="1752600"/>
            <a:ext cx="6431710" cy="4373563"/>
          </a:xfrm>
        </p:spPr>
      </p:pic>
    </p:spTree>
    <p:extLst>
      <p:ext uri="{BB962C8B-B14F-4D97-AF65-F5344CB8AC3E}">
        <p14:creationId xmlns:p14="http://schemas.microsoft.com/office/powerpoint/2010/main" val="171759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Мультимедійна клавіатура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5508854" cy="33804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4048332" cy="21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Ергономічна клавіатура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477294"/>
            <a:ext cx="5143500" cy="2924175"/>
          </a:xfrm>
        </p:spPr>
      </p:pic>
    </p:spTree>
    <p:extLst>
      <p:ext uri="{BB962C8B-B14F-4D97-AF65-F5344CB8AC3E}">
        <p14:creationId xmlns:p14="http://schemas.microsoft.com/office/powerpoint/2010/main" val="129750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Геймерська</a:t>
            </a:r>
            <a:r>
              <a:rPr lang="uk-UA" dirty="0" smtClean="0"/>
              <a:t> клавіатура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2590800" cy="1762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b="19677"/>
          <a:stretch/>
        </p:blipFill>
        <p:spPr>
          <a:xfrm>
            <a:off x="683568" y="2777613"/>
            <a:ext cx="7416824" cy="34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MIDI-</a:t>
            </a:r>
            <a:r>
              <a:rPr lang="uk-UA" dirty="0" smtClean="0"/>
              <a:t>клавіатура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6524"/>
            <a:ext cx="7620000" cy="3265714"/>
          </a:xfrm>
        </p:spPr>
      </p:pic>
    </p:spTree>
    <p:extLst>
      <p:ext uri="{BB962C8B-B14F-4D97-AF65-F5344CB8AC3E}">
        <p14:creationId xmlns:p14="http://schemas.microsoft.com/office/powerpoint/2010/main" val="387102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Гумова клавіатура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4" y="1752600"/>
            <a:ext cx="7289271" cy="4373563"/>
          </a:xfrm>
        </p:spPr>
      </p:pic>
    </p:spTree>
    <p:extLst>
      <p:ext uri="{BB962C8B-B14F-4D97-AF65-F5344CB8AC3E}">
        <p14:creationId xmlns:p14="http://schemas.microsoft.com/office/powerpoint/2010/main" val="346294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Клавіатура-штани</a:t>
            </a:r>
            <a:endParaRPr lang="ru-RU" dirty="0"/>
          </a:p>
        </p:txBody>
      </p:sp>
      <p:pic>
        <p:nvPicPr>
          <p:cNvPr id="4" name="Объект 3" descr="клавиатура Keyboard Pant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5760640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9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Клавіатура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3609B-F6C5-4261-86A3-0A19A070E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95288" y="1557338"/>
            <a:ext cx="3384550" cy="3455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/>
              <a:t>Клавіатура – це один із пристроїв введення даних до комп'ютера, переважно тестових та числових.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круглений прямокутник 7"/>
          <p:cNvSpPr/>
          <p:nvPr/>
        </p:nvSpPr>
        <p:spPr>
          <a:xfrm>
            <a:off x="5148263" y="1563688"/>
            <a:ext cx="3744912" cy="3455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/>
              <a:t>Клавіатури всіх персональних комп'ютерів мають клавіші, які можна умовно об'єднати в декілька груп. </a:t>
            </a:r>
            <a:r>
              <a:rPr lang="uk-UA" sz="2000" b="1" dirty="0"/>
              <a:t>Відрізняються вони розташуванням та формою службових клавіш, а також виглядом літер, що залежить від мови.</a:t>
            </a:r>
          </a:p>
        </p:txBody>
      </p:sp>
    </p:spTree>
    <p:extLst>
      <p:ext uri="{BB962C8B-B14F-4D97-AF65-F5344CB8AC3E}">
        <p14:creationId xmlns:p14="http://schemas.microsoft.com/office/powerpoint/2010/main" val="2829300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68</TotalTime>
  <Words>339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Огляд сучасних клавіатур</vt:lpstr>
      <vt:lpstr>Звичайна клавіатура</vt:lpstr>
      <vt:lpstr>Мультимедійна клавіатура</vt:lpstr>
      <vt:lpstr>Ергономічна клавіатура</vt:lpstr>
      <vt:lpstr>Геймерська клавіатура</vt:lpstr>
      <vt:lpstr>MIDI-клавіатура</vt:lpstr>
      <vt:lpstr>Гумова клавіатура</vt:lpstr>
      <vt:lpstr>Клавіатура-штани</vt:lpstr>
      <vt:lpstr>Клавіатура</vt:lpstr>
      <vt:lpstr>Групи клавіш клавіатури</vt:lpstr>
      <vt:lpstr>Алфавітно-цифрові клавіші </vt:lpstr>
      <vt:lpstr>Мова введення</vt:lpstr>
      <vt:lpstr>Режим введення великих літер</vt:lpstr>
      <vt:lpstr>Використання клавіші Shift</vt:lpstr>
      <vt:lpstr>Клавіша Пропуск</vt:lpstr>
      <vt:lpstr>Курсор та видалення символів</vt:lpstr>
      <vt:lpstr>Службові клавіші</vt:lpstr>
      <vt:lpstr>Клавіші керування курсором</vt:lpstr>
      <vt:lpstr>Функціональні клавіші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сучасних клавіатур</dc:title>
  <dc:creator>Пользователь</dc:creator>
  <cp:lastModifiedBy>ADMIN</cp:lastModifiedBy>
  <cp:revision>7</cp:revision>
  <dcterms:created xsi:type="dcterms:W3CDTF">2014-11-10T19:47:00Z</dcterms:created>
  <dcterms:modified xsi:type="dcterms:W3CDTF">2021-04-26T13:34:22Z</dcterms:modified>
</cp:coreProperties>
</file>