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70" r:id="rId4"/>
    <p:sldId id="264" r:id="rId5"/>
    <p:sldId id="262" r:id="rId6"/>
    <p:sldId id="260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1474" autoAdjust="0"/>
  </p:normalViewPr>
  <p:slideViewPr>
    <p:cSldViewPr>
      <p:cViewPr>
        <p:scale>
          <a:sx n="68" d="100"/>
          <a:sy n="68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085184"/>
            <a:ext cx="6768752" cy="158417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85E3A5-30BC-4EFE-A18E-FA02FFA74C43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47A04AA-A1EE-446D-998D-4887FF038ACF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D41862C-F952-4865-A8D6-AC5E2FC038DD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42A66C-AFEB-4E9E-BDFD-AE399E7F4A2C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35697" y="228168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87413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959490-C864-477A-8474-D4B3BC988E90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37E951E-AC54-4E0A-841F-E8E38550AD80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12DB474-131D-4040-917A-BBBB85040B10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A8DB6E4-1864-4764-B301-A0C908A1F1E4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EB9EEB2-AB04-4BC9-8E23-D1F4BD7E70A2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947BBC0-F505-48F2-B062-252115417DF8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424968F-FC66-4093-B916-5091E5F27479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228168"/>
            <a:ext cx="71287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C16119-C9F8-4343-94BB-FF0124687BB3}" type="datetime8">
              <a:rPr lang="uk-UA" smtClean="0"/>
              <a:t>21.04.2021 14:50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test/start/9614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653136"/>
            <a:ext cx="8352928" cy="2016224"/>
          </a:xfrm>
        </p:spPr>
        <p:txBody>
          <a:bodyPr>
            <a:noAutofit/>
          </a:bodyPr>
          <a:lstStyle/>
          <a:p>
            <a:r>
              <a:rPr lang="ru-RU" sz="4800" dirty="0" err="1"/>
              <a:t>Графічне</a:t>
            </a:r>
            <a:r>
              <a:rPr lang="ru-RU" sz="4800" dirty="0"/>
              <a:t> </a:t>
            </a:r>
            <a:r>
              <a:rPr lang="ru-RU" sz="4800" dirty="0" err="1"/>
              <a:t>відображення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/>
              <a:t>даних</a:t>
            </a:r>
            <a:r>
              <a:rPr lang="ru-RU" sz="4800" dirty="0"/>
              <a:t> </a:t>
            </a:r>
            <a:r>
              <a:rPr lang="ru-RU" sz="4800" dirty="0" err="1"/>
              <a:t>мовами</a:t>
            </a:r>
            <a:r>
              <a:rPr lang="ru-RU" sz="4800" dirty="0"/>
              <a:t> </a:t>
            </a:r>
            <a:r>
              <a:rPr lang="ru-RU" sz="4800" dirty="0" err="1"/>
              <a:t>програмування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A66C-AFEB-4E9E-BDFD-AE399E7F4A2C}" type="datetime8">
              <a:rPr lang="uk-UA" smtClean="0"/>
              <a:t>21.04.2021 16:03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Працюємо за комп’ютером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1441"/>
            <a:ext cx="6624736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A66C-AFEB-4E9E-BDFD-AE399E7F4A2C}" type="datetime8">
              <a:rPr lang="uk-UA" smtClean="0"/>
              <a:t>21.04.2021 16:05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Виконайте </a:t>
            </a:r>
            <a:r>
              <a:rPr lang="uk-UA" i="1" dirty="0" smtClean="0"/>
              <a:t>Вправа1.</a:t>
            </a:r>
            <a:r>
              <a:rPr lang="uk-UA" dirty="0" smtClean="0"/>
              <a:t> Ст. 183. </a:t>
            </a:r>
            <a:r>
              <a:rPr lang="uk-UA" dirty="0"/>
              <a:t> </a:t>
            </a:r>
            <a:r>
              <a:rPr lang="uk-UA" dirty="0" smtClean="0"/>
              <a:t>Збережену програму </a:t>
            </a:r>
            <a:r>
              <a:rPr lang="uk-UA" dirty="0" err="1" smtClean="0"/>
              <a:t>надішліть</a:t>
            </a:r>
            <a:r>
              <a:rPr lang="uk-UA" dirty="0" smtClean="0"/>
              <a:t> мені.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Працюємо за комп’ютером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9016"/>
            <a:ext cx="2664296" cy="30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5855"/>
            <a:ext cx="7655145" cy="1150897"/>
          </a:xfrm>
        </p:spPr>
        <p:txBody>
          <a:bodyPr/>
          <a:lstStyle/>
          <a:p>
            <a:r>
              <a:rPr lang="ru-RU" dirty="0" err="1"/>
              <a:t>Пригадайте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81300" y="5733256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525705" y="496530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620676" y="49970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525708" y="222323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186345" y="1995925"/>
            <a:ext cx="64461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які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інструменти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малювання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використовують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середовищі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графічного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редактора;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588413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525706" y="303370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588413" y="306545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512724" y="383653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620676" y="38682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200659" y="2826435"/>
            <a:ext cx="656634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створюють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змінюють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формат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малюнків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середовищі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текстового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процесора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207584" y="3582499"/>
            <a:ext cx="68862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чим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відрізняються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малюнки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створені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графіч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</a:t>
            </a:r>
          </a:p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ному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редакторі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та текстовому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процесорі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273668" y="4583581"/>
            <a:ext cx="67540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які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засоби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малювання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використовують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навчальному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середовищі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створення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виконання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алгоритмів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Скретч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CB5F-3579-46D5-BC25-1C08883B0781}" type="datetime8">
              <a:rPr lang="uk-UA" smtClean="0"/>
              <a:t>21.04.2021 14:55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2" grpId="0" animBg="1"/>
      <p:bldP spid="35" grpId="0" animBg="1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A66C-AFEB-4E9E-BDFD-AE399E7F4A2C}" type="datetime8">
              <a:rPr lang="uk-UA" smtClean="0"/>
              <a:t>21.04.2021 16:13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Виконайте тест розміщений за посиланням: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https://naurok.com.ua/test/start/961402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Зробіть </a:t>
            </a:r>
            <a:r>
              <a:rPr lang="uk-UA" dirty="0" err="1" smtClean="0"/>
              <a:t>сріншот</a:t>
            </a:r>
            <a:r>
              <a:rPr lang="uk-UA" dirty="0" smtClean="0"/>
              <a:t> результату та </a:t>
            </a:r>
            <a:r>
              <a:rPr lang="uk-UA" dirty="0" err="1" smtClean="0"/>
              <a:t>надішліть</a:t>
            </a:r>
            <a:r>
              <a:rPr lang="uk-UA" dirty="0" smtClean="0"/>
              <a:t> мені.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Пригадайте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15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Як у </a:t>
            </a:r>
            <a:r>
              <a:rPr lang="ru-RU" sz="2800" dirty="0" err="1" smtClean="0"/>
              <a:t>середовищі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Lazarus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малюнки</a:t>
            </a:r>
            <a:r>
              <a:rPr lang="ru-RU" sz="2800" dirty="0" smtClean="0"/>
              <a:t>, </a:t>
            </a:r>
            <a:r>
              <a:rPr lang="ru-RU" sz="2800" dirty="0" err="1" smtClean="0"/>
              <a:t>збережені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зовнішніх</a:t>
            </a:r>
            <a:r>
              <a:rPr lang="ru-RU" sz="2800" dirty="0" smtClean="0"/>
              <a:t> файлах?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320480" cy="4093915"/>
          </a:xfrm>
        </p:spPr>
        <p:txBody>
          <a:bodyPr>
            <a:normAutofit/>
          </a:bodyPr>
          <a:lstStyle/>
          <a:p>
            <a:r>
              <a:rPr lang="ru-RU" sz="2700" dirty="0" err="1" smtClean="0"/>
              <a:t>Середовище</a:t>
            </a:r>
            <a:r>
              <a:rPr lang="ru-RU" sz="2700" dirty="0" smtClean="0"/>
              <a:t> </a:t>
            </a:r>
            <a:r>
              <a:rPr lang="ru-RU" sz="2700" dirty="0" err="1" smtClean="0"/>
              <a:t>програмування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Lazarus</a:t>
            </a:r>
            <a:r>
              <a:rPr lang="ru-RU" sz="2700" dirty="0" smtClean="0"/>
              <a:t> </a:t>
            </a:r>
            <a:r>
              <a:rPr lang="ru-RU" sz="2700" dirty="0" err="1" smtClean="0"/>
              <a:t>містить</a:t>
            </a:r>
            <a:r>
              <a:rPr lang="ru-RU" sz="2700" dirty="0" smtClean="0"/>
              <a:t> </a:t>
            </a:r>
            <a:r>
              <a:rPr lang="ru-RU" sz="2700" dirty="0" err="1" smtClean="0"/>
              <a:t>засоби</a:t>
            </a:r>
            <a:r>
              <a:rPr lang="ru-RU" sz="2700" dirty="0" smtClean="0"/>
              <a:t> для </a:t>
            </a:r>
            <a:r>
              <a:rPr lang="ru-RU" sz="2700" dirty="0" err="1" smtClean="0"/>
              <a:t>роботи</a:t>
            </a:r>
            <a:r>
              <a:rPr lang="ru-RU" sz="2700" dirty="0" smtClean="0"/>
              <a:t> з </a:t>
            </a:r>
            <a:r>
              <a:rPr lang="ru-RU" sz="2700" dirty="0" err="1" smtClean="0"/>
              <a:t>графічними</a:t>
            </a:r>
            <a:r>
              <a:rPr lang="ru-RU" sz="2700" dirty="0" smtClean="0"/>
              <a:t> </a:t>
            </a:r>
            <a:r>
              <a:rPr lang="ru-RU" sz="2700" dirty="0" err="1" smtClean="0"/>
              <a:t>зображеннями</a:t>
            </a:r>
            <a:r>
              <a:rPr lang="ru-RU" sz="2700" dirty="0" smtClean="0"/>
              <a:t>. На формах </a:t>
            </a:r>
            <a:r>
              <a:rPr lang="ru-RU" sz="2700" dirty="0" err="1" smtClean="0"/>
              <a:t>можна</a:t>
            </a:r>
            <a:r>
              <a:rPr lang="ru-RU" sz="2700" dirty="0" smtClean="0"/>
              <a:t> </a:t>
            </a:r>
            <a:r>
              <a:rPr lang="ru-RU" sz="2700" dirty="0" err="1" smtClean="0"/>
              <a:t>розміщувати</a:t>
            </a:r>
            <a:r>
              <a:rPr lang="ru-RU" sz="2700" dirty="0" smtClean="0"/>
              <a:t> </a:t>
            </a:r>
            <a:r>
              <a:rPr lang="ru-RU" sz="2700" dirty="0" err="1" smtClean="0"/>
              <a:t>малюнки</a:t>
            </a:r>
            <a:r>
              <a:rPr lang="ru-RU" sz="2700" dirty="0" smtClean="0"/>
              <a:t>, </a:t>
            </a:r>
            <a:r>
              <a:rPr lang="ru-RU" sz="2700" dirty="0" err="1" smtClean="0"/>
              <a:t>які</a:t>
            </a:r>
            <a:r>
              <a:rPr lang="ru-RU" sz="2700" dirty="0" smtClean="0"/>
              <a:t>, </a:t>
            </a:r>
            <a:r>
              <a:rPr lang="ru-RU" sz="2700" dirty="0" err="1" smtClean="0"/>
              <a:t>збережені</a:t>
            </a:r>
            <a:r>
              <a:rPr lang="ru-RU" sz="2700" dirty="0" smtClean="0"/>
              <a:t> в </a:t>
            </a:r>
            <a:r>
              <a:rPr lang="ru-RU" sz="2700" dirty="0" err="1" smtClean="0"/>
              <a:t>зовнішніх</a:t>
            </a:r>
            <a:r>
              <a:rPr lang="ru-RU" sz="2700" dirty="0" smtClean="0"/>
              <a:t> файлах.</a:t>
            </a:r>
            <a:endParaRPr lang="ru-RU" sz="2700" dirty="0"/>
          </a:p>
        </p:txBody>
      </p: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3606121" y="1844824"/>
            <a:ext cx="4320480" cy="4093915"/>
          </a:xfrm>
        </p:spPr>
        <p:txBody>
          <a:bodyPr/>
          <a:lstStyle/>
          <a:p>
            <a:r>
              <a:rPr lang="ru-RU" dirty="0"/>
              <a:t> Для </a:t>
            </a:r>
            <a:r>
              <a:rPr lang="ru-RU" dirty="0" err="1"/>
              <a:t>вставлення</a:t>
            </a:r>
            <a:r>
              <a:rPr lang="ru-RU" dirty="0"/>
              <a:t> контейнера, </a:t>
            </a:r>
            <a:r>
              <a:rPr lang="ru-RU" dirty="0" smtClean="0"/>
              <a:t>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файла, на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 smtClean="0"/>
              <a:t>розміщують</a:t>
            </a:r>
            <a:r>
              <a:rPr lang="ru-RU" dirty="0"/>
              <a:t> </a:t>
            </a:r>
            <a:r>
              <a:rPr lang="ru-RU" dirty="0" smtClean="0"/>
              <a:t>                           компонент </a:t>
            </a:r>
            <a:r>
              <a:rPr lang="ru-RU" dirty="0" err="1" smtClean="0"/>
              <a:t>Image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818-DBD1-44B1-89B5-559F5792AE79}" type="datetime8">
              <a:rPr lang="uk-UA" smtClean="0"/>
              <a:pPr/>
              <a:t>21.04.2021 15:14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68959"/>
            <a:ext cx="1932806" cy="23709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2210" cy="97144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051720" y="4725144"/>
            <a:ext cx="5256584" cy="1349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Компонент </a:t>
            </a:r>
            <a:r>
              <a:rPr lang="ru-RU" sz="2700" dirty="0" err="1"/>
              <a:t>Image</a:t>
            </a:r>
            <a:r>
              <a:rPr lang="ru-RU" sz="2700" dirty="0"/>
              <a:t> </a:t>
            </a:r>
            <a:r>
              <a:rPr lang="ru-RU" sz="2700" dirty="0" err="1"/>
              <a:t>має</a:t>
            </a:r>
            <a:r>
              <a:rPr lang="ru-RU" sz="2700" dirty="0"/>
              <a:t> </a:t>
            </a:r>
            <a:r>
              <a:rPr lang="ru-RU" sz="2700" dirty="0" err="1"/>
              <a:t>основні</a:t>
            </a:r>
            <a:r>
              <a:rPr lang="ru-RU" sz="2700" dirty="0"/>
              <a:t> </a:t>
            </a:r>
            <a:r>
              <a:rPr lang="ru-RU" sz="2700" dirty="0" err="1"/>
              <a:t>властивості</a:t>
            </a:r>
            <a:r>
              <a:rPr lang="ru-RU" sz="2700" dirty="0"/>
              <a:t>, </a:t>
            </a:r>
            <a:r>
              <a:rPr lang="ru-RU" sz="2700" dirty="0" err="1"/>
              <a:t>подані</a:t>
            </a:r>
            <a:r>
              <a:rPr lang="ru-RU" sz="2700" dirty="0"/>
              <a:t> в </a:t>
            </a:r>
            <a:r>
              <a:rPr lang="ru-RU" sz="2700" dirty="0" err="1"/>
              <a:t>таблиці</a:t>
            </a:r>
            <a:r>
              <a:rPr lang="ru-RU" sz="2700" dirty="0"/>
              <a:t> </a:t>
            </a:r>
            <a:endParaRPr lang="ru-RU" sz="2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4068"/>
            <a:ext cx="7655145" cy="1542724"/>
          </a:xfrm>
        </p:spPr>
        <p:txBody>
          <a:bodyPr>
            <a:noAutofit/>
          </a:bodyPr>
          <a:lstStyle/>
          <a:p>
            <a:r>
              <a:rPr lang="ru-RU" sz="2800" dirty="0"/>
              <a:t>Як у </a:t>
            </a:r>
            <a:r>
              <a:rPr lang="ru-RU" sz="2800" dirty="0" err="1"/>
              <a:t>середовищі</a:t>
            </a:r>
            <a:r>
              <a:rPr lang="ru-RU" sz="2800" dirty="0"/>
              <a:t> </a:t>
            </a:r>
            <a:r>
              <a:rPr lang="ru-RU" sz="2800" dirty="0" err="1"/>
              <a:t>програмування</a:t>
            </a:r>
            <a:r>
              <a:rPr lang="ru-RU" sz="2800" dirty="0"/>
              <a:t> </a:t>
            </a:r>
            <a:r>
              <a:rPr lang="ru-RU" sz="2800" dirty="0" err="1"/>
              <a:t>Lazarus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малюнки</a:t>
            </a:r>
            <a:r>
              <a:rPr lang="ru-RU" sz="2800" dirty="0"/>
              <a:t>, </a:t>
            </a:r>
            <a:r>
              <a:rPr lang="ru-RU" sz="2800" dirty="0" err="1"/>
              <a:t>збережені</a:t>
            </a:r>
            <a:r>
              <a:rPr lang="ru-RU" sz="2800" dirty="0"/>
              <a:t> в </a:t>
            </a:r>
            <a:r>
              <a:rPr lang="ru-RU" sz="2800" dirty="0" err="1"/>
              <a:t>зовнішніх</a:t>
            </a:r>
            <a:r>
              <a:rPr lang="ru-RU" sz="2800" dirty="0"/>
              <a:t> файлах?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3176-A7B5-44CD-9F70-94BDD4D8327A}" type="datetime8">
              <a:rPr lang="uk-UA" smtClean="0"/>
              <a:t>21.04.2021 15:20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292456"/>
            <a:ext cx="6336704" cy="430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err="1" smtClean="0"/>
              <a:t>Викликати</a:t>
            </a:r>
            <a:r>
              <a:rPr lang="ru-RU" sz="2800" dirty="0" smtClean="0"/>
              <a:t> </a:t>
            </a:r>
            <a:r>
              <a:rPr lang="ru-RU" sz="2800" dirty="0" err="1"/>
              <a:t>вікно</a:t>
            </a:r>
            <a:r>
              <a:rPr lang="ru-RU" sz="2800" dirty="0"/>
              <a:t> </a:t>
            </a:r>
            <a:r>
              <a:rPr lang="ru-RU" sz="2800" dirty="0" err="1"/>
              <a:t>завантаження</a:t>
            </a:r>
            <a:r>
              <a:rPr lang="ru-RU" sz="2800" dirty="0"/>
              <a:t> </a:t>
            </a:r>
            <a:r>
              <a:rPr lang="ru-RU" sz="2800" dirty="0" err="1"/>
              <a:t>графічного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 в рядку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вікні</a:t>
            </a:r>
            <a:r>
              <a:rPr lang="ru-RU" sz="2800" dirty="0"/>
              <a:t> </a:t>
            </a:r>
            <a:r>
              <a:rPr lang="ru-RU" sz="2800" i="1" dirty="0" err="1"/>
              <a:t>Інспектора</a:t>
            </a:r>
            <a:r>
              <a:rPr lang="ru-RU" sz="2800" i="1" dirty="0"/>
              <a:t> </a:t>
            </a:r>
            <a:r>
              <a:rPr lang="ru-RU" sz="2800" i="1" dirty="0" err="1"/>
              <a:t>об’єктів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8855" y="188640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Для того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змінити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err="1"/>
              <a:t>Picture</a:t>
            </a:r>
            <a:r>
              <a:rPr lang="ru-RU" sz="2800" dirty="0"/>
              <a:t>, </a:t>
            </a:r>
            <a:r>
              <a:rPr lang="ru-RU" sz="2800" dirty="0" err="1"/>
              <a:t>використовують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алгоритм </a:t>
            </a:r>
            <a:r>
              <a:rPr lang="ru-RU" sz="2800" dirty="0" err="1"/>
              <a:t>додавання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 на форму:</a:t>
            </a:r>
            <a:endParaRPr 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F2A1-DD00-4B77-8BE4-63060BA556E0}" type="datetime8">
              <a:rPr lang="uk-UA" smtClean="0"/>
              <a:t>21.04.2021 15:49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58298"/>
          <a:stretch/>
        </p:blipFill>
        <p:spPr>
          <a:xfrm>
            <a:off x="2627784" y="3645024"/>
            <a:ext cx="3280943" cy="216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2. Натиснути кнопку </a:t>
            </a:r>
            <a:r>
              <a:rPr lang="uk-UA" sz="2400" i="1" dirty="0"/>
              <a:t>Завантажити </a:t>
            </a:r>
            <a:r>
              <a:rPr lang="uk-UA" sz="2400" dirty="0"/>
              <a:t>у вікні </a:t>
            </a:r>
            <a:r>
              <a:rPr lang="uk-UA" sz="2400" i="1" dirty="0"/>
              <a:t>Діалог</a:t>
            </a:r>
            <a:r>
              <a:rPr lang="uk-UA" sz="2400" dirty="0"/>
              <a:t> </a:t>
            </a:r>
            <a:r>
              <a:rPr lang="uk-UA" sz="2400" i="1" dirty="0"/>
              <a:t>завантаження </a:t>
            </a:r>
            <a:r>
              <a:rPr lang="uk-UA" sz="2400" i="1" dirty="0" smtClean="0"/>
              <a:t>зображення</a:t>
            </a:r>
            <a:r>
              <a:rPr lang="uk-UA" sz="2400" dirty="0"/>
              <a:t>. У вікні, </a:t>
            </a:r>
            <a:r>
              <a:rPr lang="uk-UA" sz="2400" dirty="0" smtClean="0"/>
              <a:t>що відкривається </a:t>
            </a:r>
            <a:r>
              <a:rPr lang="uk-UA" sz="2400" dirty="0"/>
              <a:t>при цьому, обрати </a:t>
            </a:r>
            <a:r>
              <a:rPr lang="uk-UA" sz="2400" dirty="0" smtClean="0"/>
              <a:t>потрібний графічний </a:t>
            </a:r>
            <a:r>
              <a:rPr lang="uk-UA" sz="2400" dirty="0"/>
              <a:t>файл і натиснути кнопку </a:t>
            </a:r>
            <a:r>
              <a:rPr lang="uk-UA" sz="2400" i="1" dirty="0"/>
              <a:t>Відкрити</a:t>
            </a:r>
            <a:r>
              <a:rPr lang="uk-UA" sz="2400" dirty="0"/>
              <a:t>. Далі у вікні </a:t>
            </a:r>
            <a:r>
              <a:rPr lang="uk-UA" sz="2400" dirty="0" smtClean="0"/>
              <a:t>перегляду буде </a:t>
            </a:r>
            <a:r>
              <a:rPr lang="uk-UA" sz="2400" dirty="0"/>
              <a:t>відображено </a:t>
            </a:r>
            <a:r>
              <a:rPr lang="uk-UA" sz="2400" dirty="0" smtClean="0"/>
              <a:t>вміст </a:t>
            </a:r>
            <a:r>
              <a:rPr lang="uk-UA" sz="2400" dirty="0"/>
              <a:t>цього </a:t>
            </a:r>
            <a:r>
              <a:rPr lang="uk-UA" sz="2400" dirty="0" err="1" smtClean="0"/>
              <a:t>файла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Для того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щоб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змінити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значення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властивості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Picture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,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використовують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/>
            </a:r>
            <a:br>
              <a:rPr lang="ru-RU" sz="2500" dirty="0">
                <a:solidFill>
                  <a:srgbClr val="629DD1">
                    <a:lumMod val="75000"/>
                  </a:srgbClr>
                </a:solidFill>
              </a:rPr>
            </a:b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алгоритм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додавання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500" dirty="0" err="1">
                <a:solidFill>
                  <a:srgbClr val="629DD1">
                    <a:lumMod val="75000"/>
                  </a:srgbClr>
                </a:solidFill>
              </a:rPr>
              <a:t>зображення</a:t>
            </a:r>
            <a:r>
              <a:rPr lang="ru-RU" sz="2500" dirty="0">
                <a:solidFill>
                  <a:srgbClr val="629DD1">
                    <a:lumMod val="75000"/>
                  </a:srgbClr>
                </a:solidFill>
              </a:rPr>
              <a:t> на форму: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5B51-16CF-44C5-9DC4-595D5C639035}" type="datetime8">
              <a:rPr lang="uk-UA" smtClean="0"/>
              <a:t>21.04.2021 15:50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2020"/>
          <a:stretch/>
        </p:blipFill>
        <p:spPr>
          <a:xfrm>
            <a:off x="179512" y="3789041"/>
            <a:ext cx="37071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ілка вліво 11"/>
          <p:cNvSpPr/>
          <p:nvPr/>
        </p:nvSpPr>
        <p:spPr>
          <a:xfrm rot="10800000">
            <a:off x="4060448" y="4370253"/>
            <a:ext cx="973368" cy="9956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2020"/>
          <a:stretch/>
        </p:blipFill>
        <p:spPr>
          <a:xfrm>
            <a:off x="5076056" y="3779522"/>
            <a:ext cx="3721001" cy="238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1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A66C-AFEB-4E9E-BDFD-AE399E7F4A2C}" type="datetime8">
              <a:rPr lang="uk-UA" smtClean="0"/>
              <a:t>21.04.2021 15:52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3. </a:t>
            </a:r>
            <a:r>
              <a:rPr lang="ru-RU" sz="2800" dirty="0" err="1" smtClean="0"/>
              <a:t>Натиснути</a:t>
            </a:r>
            <a:r>
              <a:rPr lang="ru-RU" sz="2800" dirty="0" smtClean="0"/>
              <a:t> </a:t>
            </a:r>
            <a:r>
              <a:rPr lang="ru-RU" sz="2800" dirty="0"/>
              <a:t>кнопку </a:t>
            </a:r>
            <a:r>
              <a:rPr lang="ru-RU" sz="2800" i="1" dirty="0" err="1"/>
              <a:t>Гаразд</a:t>
            </a:r>
            <a:r>
              <a:rPr lang="ru-RU" sz="2800" dirty="0"/>
              <a:t> і перейти до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значень</a:t>
            </a:r>
            <a:r>
              <a:rPr lang="ru-RU" sz="2800" dirty="0"/>
              <a:t> </a:t>
            </a:r>
            <a:r>
              <a:rPr lang="ru-RU" sz="2800" dirty="0" err="1" smtClean="0"/>
              <a:t>властивостям</a:t>
            </a:r>
            <a:r>
              <a:rPr lang="ru-RU" sz="2800" dirty="0" smtClean="0"/>
              <a:t> компонента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Для того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щоб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змінити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значення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властивості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Picture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,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використовують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/>
            </a:r>
            <a:br>
              <a:rPr lang="ru-RU" sz="2300" dirty="0">
                <a:solidFill>
                  <a:srgbClr val="629DD1">
                    <a:lumMod val="75000"/>
                  </a:srgbClr>
                </a:solidFill>
              </a:rPr>
            </a:b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алгоритм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додавання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 </a:t>
            </a:r>
            <a:r>
              <a:rPr lang="ru-RU" sz="2300" dirty="0" err="1">
                <a:solidFill>
                  <a:srgbClr val="629DD1">
                    <a:lumMod val="75000"/>
                  </a:srgbClr>
                </a:solidFill>
              </a:rPr>
              <a:t>зображення</a:t>
            </a:r>
            <a:r>
              <a:rPr lang="ru-RU" sz="2300" dirty="0">
                <a:solidFill>
                  <a:srgbClr val="629DD1">
                    <a:lumMod val="75000"/>
                  </a:srgbClr>
                </a:solidFill>
              </a:rPr>
              <a:t> на форму: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8178"/>
          <a:stretch/>
        </p:blipFill>
        <p:spPr>
          <a:xfrm>
            <a:off x="1907704" y="3356992"/>
            <a:ext cx="4836056" cy="25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5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A66C-AFEB-4E9E-BDFD-AE399E7F4A2C}" type="datetime8">
              <a:rPr lang="uk-UA" smtClean="0"/>
              <a:t>21.04.2021 16:00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3600" b="1" dirty="0" smtClean="0">
                <a:solidFill>
                  <a:schemeClr val="accent2"/>
                </a:solidFill>
              </a:rPr>
              <a:t>Опрацювати </a:t>
            </a:r>
            <a:r>
              <a:rPr lang="uk-UA" i="1" kern="0" dirty="0" smtClean="0">
                <a:solidFill>
                  <a:schemeClr val="accent2"/>
                </a:solidFill>
                <a:latin typeface="Verdana"/>
              </a:rPr>
              <a:t>§ </a:t>
            </a:r>
            <a:r>
              <a:rPr lang="uk-UA" i="1" kern="0" dirty="0">
                <a:solidFill>
                  <a:schemeClr val="accent2"/>
                </a:solidFill>
                <a:latin typeface="Verdana"/>
              </a:rPr>
              <a:t>27, ст. </a:t>
            </a:r>
            <a:r>
              <a:rPr lang="uk-UA" i="1" kern="0" dirty="0" smtClean="0">
                <a:solidFill>
                  <a:schemeClr val="accent2"/>
                </a:solidFill>
                <a:latin typeface="Verdana"/>
              </a:rPr>
              <a:t>181-183.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uk-UA" i="1" kern="0" dirty="0">
              <a:solidFill>
                <a:schemeClr val="accent2"/>
              </a:solidFill>
              <a:latin typeface="Verdana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51176"/>
            <a:ext cx="3111761" cy="35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90b6d3717aa236c9fd4c4093789781358fde4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288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Графічне відображення даних мовами програмування</vt:lpstr>
      <vt:lpstr>Пригадайте:</vt:lpstr>
      <vt:lpstr>Пригадайте:</vt:lpstr>
      <vt:lpstr>Як у середовищі програмування Lazarus використовують малюнки, збережені в зовнішніх файлах?</vt:lpstr>
      <vt:lpstr>Як у середовищі програмування Lazarus використовують малюнки, збережені в зовнішніх файлах?</vt:lpstr>
      <vt:lpstr>Для того щоб змінити значення властивості Picture, використовують алгоритм додавання зображення на форму:</vt:lpstr>
      <vt:lpstr>Для того щоб змінити значення властивості Picture, використовують алгоритм додавання зображення на форму:</vt:lpstr>
      <vt:lpstr>Для того щоб змінити значення властивості Picture, використовують алгоритм додавання зображення на форму:</vt:lpstr>
      <vt:lpstr>Домашнє завдання</vt:lpstr>
      <vt:lpstr>Працюємо за комп’ютером</vt:lpstr>
      <vt:lpstr>Працюємо за комп’ютером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Программирование</dc:title>
  <dc:creator>obstinate</dc:creator>
  <dc:description>Шаблон презентации с сайта https://presentation-creation.ru/</dc:description>
  <cp:lastModifiedBy>ноут</cp:lastModifiedBy>
  <cp:revision>1338</cp:revision>
  <dcterms:created xsi:type="dcterms:W3CDTF">2018-02-25T09:09:03Z</dcterms:created>
  <dcterms:modified xsi:type="dcterms:W3CDTF">2021-04-21T13:43:32Z</dcterms:modified>
</cp:coreProperties>
</file>