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57" r:id="rId4"/>
    <p:sldId id="258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9E9FB-DB20-4DB4-9536-C945E94A3E63}">
  <a:tblStyle styleId="{9129E9FB-DB20-4DB4-9536-C945E94A3E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fb3ef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fb3ef6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3f370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3f370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3fb3ef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3fb3ef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3fb3ef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3fb3ef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9200" y="744575"/>
            <a:ext cx="87531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Характеристики основних складових комп’ютера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86025" y="39630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Виконали учні 8 -А класу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88" y="1454000"/>
            <a:ext cx="3552825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6"/>
          <p:cNvGraphicFramePr/>
          <p:nvPr>
            <p:extLst>
              <p:ext uri="{D42A27DB-BD31-4B8C-83A1-F6EECF244321}">
                <p14:modId xmlns:p14="http://schemas.microsoft.com/office/powerpoint/2010/main" val="3275677118"/>
              </p:ext>
            </p:extLst>
          </p:nvPr>
        </p:nvGraphicFramePr>
        <p:xfrm>
          <a:off x="152400" y="152400"/>
          <a:ext cx="8587409" cy="4520923"/>
        </p:xfrm>
        <a:graphic>
          <a:graphicData uri="http://schemas.openxmlformats.org/drawingml/2006/table">
            <a:tbl>
              <a:tblPr>
                <a:noFill/>
                <a:tableStyleId>{9129E9FB-DB20-4DB4-9536-C945E94A3E63}</a:tableStyleId>
              </a:tblPr>
              <a:tblGrid>
                <a:gridCol w="194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Властивості материнських план</a:t>
                      </a: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 b="1" dirty="0"/>
                        <a:t>Значення властивостей материнських плат</a:t>
                      </a:r>
                      <a:endParaRPr sz="20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Модель</a:t>
                      </a: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90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Asus Prime H310M-R R2.0</a:t>
                      </a:r>
                    </a:p>
                    <a:p>
                      <a:pPr marL="0" marR="0" lvl="0" indent="0" algn="ctr" rtl="0">
                        <a:lnSpc>
                          <a:spcPct val="13090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dirty="0"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MSI B450 Tomahawk Max </a:t>
                      </a:r>
                    </a:p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Gigabyte GA-A320M-S2H V2</a:t>
                      </a:r>
                    </a:p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ASRock</a:t>
                      </a: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B365M Phantom Gaming 4</a:t>
                      </a:r>
                    </a:p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Тип роз'єму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dirty="0" smtClean="0"/>
                        <a:t>Підтримка процесорів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1367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Підтримка оперативної пам’яті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 Вартість</a:t>
                      </a:r>
                      <a:r>
                        <a:rPr lang="ru" dirty="0"/>
                        <a:t>, грн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1999923832"/>
              </p:ext>
            </p:extLst>
          </p:nvPr>
        </p:nvGraphicFramePr>
        <p:xfrm>
          <a:off x="404191" y="228500"/>
          <a:ext cx="7918109" cy="4732603"/>
        </p:xfrm>
        <a:graphic>
          <a:graphicData uri="http://schemas.openxmlformats.org/drawingml/2006/table">
            <a:tbl>
              <a:tblPr>
                <a:noFill/>
                <a:tableStyleId>{9129E9FB-DB20-4DB4-9536-C945E94A3E63}</a:tableStyleId>
              </a:tblPr>
              <a:tblGrid>
                <a:gridCol w="160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750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Властивості процесорів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dirty="0"/>
                        <a:t>Значення властивостей процесорів</a:t>
                      </a:r>
                      <a:endParaRPr sz="24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92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Модель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3090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Intel Core i5-9400F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Intel Core i7-9700K</a:t>
                      </a:r>
                    </a:p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AMD Ryzen 5 3600</a:t>
                      </a:r>
                    </a:p>
                    <a:p>
                      <a:pPr marL="88900" lvl="0" indent="0" algn="ctr" rtl="0">
                        <a:lnSpc>
                          <a:spcPct val="62608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HP Intel Xeon E5-2609v3</a:t>
                      </a:r>
                    </a:p>
                    <a:p>
                      <a:pPr marL="88900" lvl="0" indent="0" algn="ctr" rtl="0">
                        <a:lnSpc>
                          <a:spcPct val="62608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52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Тактова частота, MHz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Кількість ядер</a:t>
                      </a: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Тип </a:t>
                      </a:r>
                      <a:r>
                        <a:rPr lang="ru-RU" dirty="0" err="1" smtClean="0"/>
                        <a:t>роз'єму</a:t>
                      </a:r>
                      <a:endParaRPr lang="ru-RU" dirty="0" smtClean="0"/>
                    </a:p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В</a:t>
                      </a:r>
                      <a:r>
                        <a:rPr lang="ru-RU" dirty="0" err="1" smtClean="0"/>
                        <a:t>артість</a:t>
                      </a:r>
                      <a:endParaRPr lang="ru-RU" dirty="0" smtClean="0"/>
                    </a:p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15"/>
          <p:cNvGraphicFramePr/>
          <p:nvPr>
            <p:extLst>
              <p:ext uri="{D42A27DB-BD31-4B8C-83A1-F6EECF244321}">
                <p14:modId xmlns:p14="http://schemas.microsoft.com/office/powerpoint/2010/main" val="3203960725"/>
              </p:ext>
            </p:extLst>
          </p:nvPr>
        </p:nvGraphicFramePr>
        <p:xfrm>
          <a:off x="152400" y="152400"/>
          <a:ext cx="8600661" cy="4272352"/>
        </p:xfrm>
        <a:graphic>
          <a:graphicData uri="http://schemas.openxmlformats.org/drawingml/2006/table">
            <a:tbl>
              <a:tblPr>
                <a:noFill/>
                <a:tableStyleId>{9129E9FB-DB20-4DB4-9536-C945E94A3E63}</a:tableStyleId>
              </a:tblPr>
              <a:tblGrid>
                <a:gridCol w="159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9244606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Властивості оперативної пам’яті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400" b="1" dirty="0"/>
                        <a:t>Значення властивостей оперативної пам’яті</a:t>
                      </a:r>
                      <a:endParaRPr sz="24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Виробник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Kingston DDR4-2400</a:t>
                      </a: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HyperX DDR4-2666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Patriot DDR4-2666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AMD DDR4-3000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/>
                        <a:t>Ємність, Gb</a:t>
                      </a: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dirty="0" smtClean="0"/>
                        <a:t>Частота </a:t>
                      </a:r>
                      <a:r>
                        <a:rPr lang="ru-RU" dirty="0" err="1" smtClean="0"/>
                        <a:t>пам’яті</a:t>
                      </a:r>
                      <a:endParaRPr lang="ru-RU" dirty="0" smtClean="0"/>
                    </a:p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88900" marR="0" lvl="0" indent="0" algn="ctr" defTabSz="914400" rtl="0" eaLnBrk="1" fontAlgn="auto" latinLnBrk="0" hangingPunct="1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err="1" smtClean="0"/>
                        <a:t>Вартість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грн</a:t>
                      </a:r>
                      <a:endParaRPr lang="ru-RU" dirty="0" smtClean="0"/>
                    </a:p>
                    <a:p>
                      <a:pPr marL="88900" lvl="0" indent="0" algn="ctr" rtl="0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888" y="1010188"/>
            <a:ext cx="2943225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75" y="2929100"/>
            <a:ext cx="17335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5213" y="3916525"/>
            <a:ext cx="17430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7625" y="4079056"/>
            <a:ext cx="1291525" cy="106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266" y="-5423"/>
            <a:ext cx="1509734" cy="14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1400" y="3047138"/>
            <a:ext cx="11239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8476" y="3647726"/>
            <a:ext cx="1547250" cy="13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46663" y="-12"/>
            <a:ext cx="14001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8300" y="8275"/>
            <a:ext cx="13906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83113" y="8275"/>
            <a:ext cx="120967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22725" y="4307038"/>
            <a:ext cx="20764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34600" y="3247650"/>
            <a:ext cx="18097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73163" y="1365597"/>
            <a:ext cx="899675" cy="86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762863" y="1536875"/>
            <a:ext cx="13811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30555" y="1743525"/>
            <a:ext cx="1328398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1" y="8263"/>
            <a:ext cx="1907175" cy="153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986325" y="2348624"/>
            <a:ext cx="2245724" cy="128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99</Words>
  <Application>Microsoft Office PowerPoint</Application>
  <PresentationFormat>Экран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Характеристики основних складових комп’ютера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Характеристики основних складових комп’ютера</dc:title>
  <dc:creator>kotoss</dc:creator>
  <cp:lastModifiedBy>Найдьон Костя</cp:lastModifiedBy>
  <cp:revision>6</cp:revision>
  <dcterms:modified xsi:type="dcterms:W3CDTF">2021-04-24T17:21:34Z</dcterms:modified>
</cp:coreProperties>
</file>