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60"/>
  </p:normalViewPr>
  <p:slideViewPr>
    <p:cSldViewPr>
      <p:cViewPr varScale="1">
        <p:scale>
          <a:sx n="83" d="100"/>
          <a:sy n="83" d="100"/>
        </p:scale>
        <p:origin x="-1080" y="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9455A-442C-4220-87AD-453B2AA28645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C2EA4-CB6B-46E9-985B-5EE059B1F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32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61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07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4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17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6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9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81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16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42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FEF9E-C8F9-415E-AE06-8E9BA4641CD4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29E55-A6CA-48E8-8FBE-91CE2E9F8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0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819472"/>
            <a:ext cx="10153128" cy="10153128"/>
          </a:xfrm>
        </p:spPr>
      </p:pic>
      <p:sp>
        <p:nvSpPr>
          <p:cNvPr id="7" name="TextBox 6"/>
          <p:cNvSpPr txBox="1"/>
          <p:nvPr/>
        </p:nvSpPr>
        <p:spPr>
          <a:xfrm>
            <a:off x="748207" y="3212976"/>
            <a:ext cx="943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i="1" dirty="0" smtClean="0">
                <a:solidFill>
                  <a:schemeClr val="bg1"/>
                </a:solidFill>
              </a:rPr>
              <a:t>Він - </a:t>
            </a:r>
            <a:r>
              <a:rPr lang="uk-UA" sz="4800" i="1" dirty="0" smtClean="0">
                <a:solidFill>
                  <a:schemeClr val="bg1"/>
                </a:solidFill>
              </a:rPr>
              <a:t>маленький </a:t>
            </a:r>
            <a:r>
              <a:rPr lang="uk-UA" sz="4800" i="1" dirty="0" smtClean="0">
                <a:solidFill>
                  <a:schemeClr val="bg1"/>
                </a:solidFill>
              </a:rPr>
              <a:t>принц…</a:t>
            </a:r>
            <a:endParaRPr lang="ru-RU" sz="4800" i="1" dirty="0">
              <a:solidFill>
                <a:schemeClr val="bg1"/>
              </a:solidFill>
            </a:endParaRPr>
          </a:p>
        </p:txBody>
      </p:sp>
      <p:pic>
        <p:nvPicPr>
          <p:cNvPr id="3" name="Video[1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764704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52"/>
    </mc:Choice>
    <mc:Fallback xmlns="">
      <p:transition advTm="2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2932"/>
            <a:ext cx="9649072" cy="9649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53" y="0"/>
            <a:ext cx="5083493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"/>
    </mc:Choice>
    <mc:Fallback xmlns="">
      <p:transition spd="slow" advTm="2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552" cy="9540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2492896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err="1" smtClean="0">
                <a:solidFill>
                  <a:schemeClr val="bg1"/>
                </a:solidFill>
              </a:rPr>
              <a:t>Він</a:t>
            </a:r>
            <a:r>
              <a:rPr lang="ru-RU" sz="4000" i="1" dirty="0" smtClean="0">
                <a:solidFill>
                  <a:schemeClr val="bg1"/>
                </a:solidFill>
              </a:rPr>
              <a:t> </a:t>
            </a:r>
            <a:r>
              <a:rPr lang="ru-RU" sz="4000" i="1" dirty="0" err="1" smtClean="0">
                <a:solidFill>
                  <a:schemeClr val="bg1"/>
                </a:solidFill>
              </a:rPr>
              <a:t>ді</a:t>
            </a:r>
            <a:r>
              <a:rPr lang="ru-RU" sz="4000" i="1" dirty="0" err="1" smtClean="0">
                <a:solidFill>
                  <a:schemeClr val="bg1"/>
                </a:solidFill>
              </a:rPr>
              <a:t>знається</a:t>
            </a:r>
            <a:r>
              <a:rPr lang="ru-RU" sz="4000" i="1" dirty="0" smtClean="0">
                <a:solidFill>
                  <a:schemeClr val="bg1"/>
                </a:solidFill>
              </a:rPr>
              <a:t>, </a:t>
            </a:r>
            <a:r>
              <a:rPr lang="ru-RU" sz="4000" i="1" dirty="0" err="1" smtClean="0">
                <a:solidFill>
                  <a:schemeClr val="bg1"/>
                </a:solidFill>
              </a:rPr>
              <a:t>що</a:t>
            </a:r>
            <a:r>
              <a:rPr lang="ru-RU" sz="4000" i="1" dirty="0" smtClean="0">
                <a:solidFill>
                  <a:schemeClr val="bg1"/>
                </a:solidFill>
              </a:rPr>
              <a:t> </a:t>
            </a:r>
            <a:r>
              <a:rPr lang="ru-RU" sz="4000" i="1" dirty="0" err="1" smtClean="0">
                <a:solidFill>
                  <a:schemeClr val="bg1"/>
                </a:solidFill>
              </a:rPr>
              <a:t>таке</a:t>
            </a:r>
            <a:r>
              <a:rPr lang="ru-RU" sz="4000" i="1" dirty="0" smtClean="0">
                <a:solidFill>
                  <a:schemeClr val="bg1"/>
                </a:solidFill>
              </a:rPr>
              <a:t> </a:t>
            </a:r>
            <a:r>
              <a:rPr lang="ru-RU" sz="4000" i="1" dirty="0" err="1" smtClean="0">
                <a:solidFill>
                  <a:schemeClr val="bg1"/>
                </a:solidFill>
              </a:rPr>
              <a:t>влада</a:t>
            </a:r>
            <a:r>
              <a:rPr lang="ru-RU" sz="4000" i="1" dirty="0" smtClean="0">
                <a:solidFill>
                  <a:schemeClr val="bg1"/>
                </a:solidFill>
              </a:rPr>
              <a:t>…</a:t>
            </a:r>
            <a:endParaRPr lang="ru-RU" sz="4000" i="1" dirty="0">
              <a:solidFill>
                <a:schemeClr val="bg1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5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27">
        <p:fade/>
      </p:transition>
    </mc:Choice>
    <mc:Fallback xmlns="">
      <p:transition spd="med" advTm="4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"/>
            <a:ext cx="9540552" cy="95405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53" y="0"/>
            <a:ext cx="5083493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43445"/>
      </p:ext>
    </p:extLst>
  </p:cSld>
  <p:clrMapOvr>
    <a:masterClrMapping/>
  </p:clrMapOvr>
  <p:transition spd="slow" advTm="374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43408"/>
            <a:ext cx="9577064" cy="9577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2132856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 smtClean="0">
                <a:solidFill>
                  <a:schemeClr val="bg1"/>
                </a:solidFill>
              </a:rPr>
              <a:t>Зірками - не торгують!</a:t>
            </a:r>
            <a:endParaRPr lang="ru-RU" sz="4000" i="1" dirty="0">
              <a:solidFill>
                <a:schemeClr val="bg1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1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3"/>
    </mc:Choice>
    <mc:Fallback xmlns="">
      <p:transition spd="slow" advTm="5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09" y="-171400"/>
            <a:ext cx="9228772" cy="92287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083493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4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05">
        <p:circle/>
      </p:transition>
    </mc:Choice>
    <mc:Fallback xmlns="">
      <p:transition spd="slow" advTm="42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2" y="-27997"/>
            <a:ext cx="9263461" cy="9263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270892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 smtClean="0">
                <a:solidFill>
                  <a:schemeClr val="bg1"/>
                </a:solidFill>
              </a:rPr>
              <a:t>Принц потрапляє </a:t>
            </a:r>
            <a:r>
              <a:rPr lang="uk-UA" sz="4000" i="1" dirty="0" smtClean="0">
                <a:solidFill>
                  <a:schemeClr val="bg1"/>
                </a:solidFill>
              </a:rPr>
              <a:t>на </a:t>
            </a:r>
            <a:r>
              <a:rPr lang="uk-UA" sz="4000" i="1" dirty="0" smtClean="0">
                <a:solidFill>
                  <a:schemeClr val="bg1"/>
                </a:solidFill>
              </a:rPr>
              <a:t>Землю</a:t>
            </a:r>
            <a:r>
              <a:rPr lang="uk-UA" sz="4000" i="1" dirty="0" smtClean="0">
                <a:solidFill>
                  <a:schemeClr val="bg1"/>
                </a:solidFill>
              </a:rPr>
              <a:t>…</a:t>
            </a:r>
            <a:endParaRPr lang="ru-RU" sz="4000" i="1" dirty="0">
              <a:solidFill>
                <a:schemeClr val="bg1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8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5"/>
    </mc:Choice>
    <mc:Fallback xmlns="">
      <p:transition spd="slow" advTm="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00"/>
            <a:ext cx="9540552" cy="95405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64" y="0"/>
            <a:ext cx="5086672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4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79">
        <p14:window dir="vert"/>
      </p:transition>
    </mc:Choice>
    <mc:Fallback xmlns="">
      <p:transition spd="slow" advTm="3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" y="-171400"/>
            <a:ext cx="9422540" cy="9422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3068960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 smtClean="0">
                <a:solidFill>
                  <a:schemeClr val="bg1"/>
                </a:solidFill>
              </a:rPr>
              <a:t>Знаходить </a:t>
            </a:r>
            <a:r>
              <a:rPr lang="uk-UA" sz="4000" i="1" dirty="0" smtClean="0">
                <a:solidFill>
                  <a:schemeClr val="bg1"/>
                </a:solidFill>
              </a:rPr>
              <a:t>друга</a:t>
            </a:r>
            <a:endParaRPr lang="ru-RU" sz="4000" i="1" dirty="0">
              <a:solidFill>
                <a:schemeClr val="bg1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5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0"/>
    </mc:Choice>
    <mc:Fallback xmlns="">
      <p:transition spd="slow" advTm="6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00" y="0"/>
            <a:ext cx="9276820" cy="92768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171400"/>
            <a:ext cx="5086672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prism isInverted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552" cy="9540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2348881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i="1" dirty="0" smtClean="0">
                <a:solidFill>
                  <a:schemeClr val="bg1"/>
                </a:solidFill>
              </a:rPr>
              <a:t>Це мій </a:t>
            </a:r>
            <a:r>
              <a:rPr lang="uk-UA" sz="4000" i="1" dirty="0" smtClean="0">
                <a:solidFill>
                  <a:schemeClr val="bg1"/>
                </a:solidFill>
              </a:rPr>
              <a:t>друг!</a:t>
            </a:r>
            <a:endParaRPr lang="ru-RU" sz="4000" i="1" dirty="0">
              <a:solidFill>
                <a:schemeClr val="bg1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00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7"/>
    </mc:Choice>
    <mc:Fallback xmlns="">
      <p:transition spd="slow" advTm="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1520"/>
            <a:ext cx="9073008" cy="9073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8" b="100000" l="6556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92630"/>
            <a:ext cx="5542720" cy="468052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5945"/>
      </p:ext>
    </p:extLst>
  </p:cSld>
  <p:clrMapOvr>
    <a:masterClrMapping/>
  </p:clrMapOvr>
  <p:transition spd="slow" advTm="9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6" y="-1"/>
            <a:ext cx="9549967" cy="95499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28" y="0"/>
            <a:ext cx="4569143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15">
        <p14:reveal/>
      </p:transition>
    </mc:Choice>
    <mc:Fallback xmlns="">
      <p:transition spd="slow" advTm="1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721080" cy="9721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3868" r="5177" b="-790"/>
          <a:stretch/>
        </p:blipFill>
        <p:spPr>
          <a:xfrm rot="698759">
            <a:off x="4185082" y="1708850"/>
            <a:ext cx="4828259" cy="6646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3573016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i="1" dirty="0" smtClean="0">
                <a:solidFill>
                  <a:schemeClr val="bg1"/>
                </a:solidFill>
              </a:rPr>
              <a:t>Дитяча </a:t>
            </a:r>
            <a:r>
              <a:rPr lang="uk-UA" sz="2800" i="1" dirty="0" smtClean="0">
                <a:solidFill>
                  <a:schemeClr val="bg1"/>
                </a:solidFill>
              </a:rPr>
              <a:t>книжка </a:t>
            </a:r>
            <a:r>
              <a:rPr lang="uk-UA" sz="2800" i="1" dirty="0" smtClean="0">
                <a:solidFill>
                  <a:schemeClr val="bg1"/>
                </a:solidFill>
              </a:rPr>
              <a:t>із дорослим </a:t>
            </a:r>
            <a:r>
              <a:rPr lang="uk-UA" sz="2800" i="1" dirty="0" smtClean="0">
                <a:solidFill>
                  <a:schemeClr val="bg1"/>
                </a:solidFill>
              </a:rPr>
              <a:t>змістом</a:t>
            </a:r>
            <a:endParaRPr lang="ru-RU" sz="2800" i="1" dirty="0">
              <a:solidFill>
                <a:schemeClr val="bg1"/>
              </a:solidFill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6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38">
        <p:split orient="vert"/>
      </p:transition>
    </mc:Choice>
    <mc:Fallback xmlns="">
      <p:transition spd="slow" advTm="343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99393"/>
            <a:ext cx="9618921" cy="961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730" y="3554420"/>
            <a:ext cx="7653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 smtClean="0">
                <a:solidFill>
                  <a:schemeClr val="bg1"/>
                </a:solidFill>
              </a:rPr>
              <a:t>На планеті живе краса..</a:t>
            </a:r>
            <a:endParaRPr lang="ru-RU" sz="4400" i="1" dirty="0">
              <a:solidFill>
                <a:schemeClr val="bg1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7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04">
        <p:fade/>
      </p:transition>
    </mc:Choice>
    <mc:Fallback xmlns="">
      <p:transition spd="med" advTm="7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"/>
            <a:ext cx="9144000" cy="677799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372">
        <p14:ripple/>
      </p:transition>
    </mc:Choice>
    <mc:Fallback xmlns="">
      <p:transition spd="slow" advTm="2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721080" cy="972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3284984"/>
            <a:ext cx="7219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 smtClean="0">
                <a:solidFill>
                  <a:schemeClr val="bg1"/>
                </a:solidFill>
              </a:rPr>
              <a:t>Принц з</a:t>
            </a:r>
            <a:r>
              <a:rPr lang="uk-UA" sz="4000" i="1" dirty="0" smtClean="0">
                <a:solidFill>
                  <a:schemeClr val="bg1"/>
                </a:solidFill>
              </a:rPr>
              <a:t>устрічає </a:t>
            </a:r>
            <a:r>
              <a:rPr lang="uk-UA" sz="4000" i="1" dirty="0" smtClean="0">
                <a:solidFill>
                  <a:schemeClr val="bg1"/>
                </a:solidFill>
              </a:rPr>
              <a:t>захід сонця…</a:t>
            </a:r>
            <a:endParaRPr lang="ru-RU" sz="4000" i="1" dirty="0">
              <a:solidFill>
                <a:schemeClr val="bg1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66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21">
        <p:split orient="vert"/>
      </p:transition>
    </mc:Choice>
    <mc:Fallback xmlns="">
      <p:transition spd="slow" advTm="632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9252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747464"/>
            <a:ext cx="5764601" cy="777686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015">
        <p:cut/>
      </p:transition>
    </mc:Choice>
    <mc:Fallback xmlns="">
      <p:transition advTm="4015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11" y="-2049704"/>
            <a:ext cx="9361040" cy="9361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2630816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 smtClean="0">
                <a:solidFill>
                  <a:schemeClr val="bg1"/>
                </a:solidFill>
              </a:rPr>
              <a:t>Але </a:t>
            </a:r>
            <a:r>
              <a:rPr lang="uk-UA" sz="4000" i="1" dirty="0" smtClean="0">
                <a:solidFill>
                  <a:schemeClr val="bg1"/>
                </a:solidFill>
              </a:rPr>
              <a:t>йому потрібен друг..</a:t>
            </a:r>
            <a:endParaRPr lang="ru-RU" sz="4000" i="1" dirty="0">
              <a:solidFill>
                <a:schemeClr val="bg1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2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6"/>
    </mc:Choice>
    <mc:Fallback xmlns="">
      <p:transition spd="slow" advTm="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6182" cy="70294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5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"/>
    </mc:Choice>
    <mc:Fallback xmlns="">
      <p:transition spd="slow" advTm="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612560" cy="9612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2498994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 smtClean="0">
                <a:solidFill>
                  <a:schemeClr val="bg1"/>
                </a:solidFill>
              </a:rPr>
              <a:t>Принц </a:t>
            </a:r>
            <a:r>
              <a:rPr lang="uk-UA" sz="4000" i="1" dirty="0" smtClean="0">
                <a:solidFill>
                  <a:schemeClr val="bg1"/>
                </a:solidFill>
              </a:rPr>
              <a:t>вирушає </a:t>
            </a:r>
            <a:r>
              <a:rPr lang="uk-UA" sz="4000" i="1" dirty="0" smtClean="0">
                <a:solidFill>
                  <a:schemeClr val="bg1"/>
                </a:solidFill>
              </a:rPr>
              <a:t>у подорож…</a:t>
            </a:r>
            <a:endParaRPr lang="ru-RU" sz="4000" i="1" dirty="0">
              <a:solidFill>
                <a:schemeClr val="bg1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4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"/>
    </mc:Choice>
    <mc:Fallback xmlns="">
      <p:transition spd="slow" advTm="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53</Words>
  <Application>Microsoft Office PowerPoint</Application>
  <PresentationFormat>Экран (4:3)</PresentationFormat>
  <Paragraphs>11</Paragraphs>
  <Slides>21</Slides>
  <Notes>0</Notes>
  <HiddenSlides>0</HiddenSlides>
  <MMClips>22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comp2</dc:creator>
  <cp:lastModifiedBy>User</cp:lastModifiedBy>
  <cp:revision>17</cp:revision>
  <dcterms:created xsi:type="dcterms:W3CDTF">2019-10-22T17:43:41Z</dcterms:created>
  <dcterms:modified xsi:type="dcterms:W3CDTF">2019-10-29T04:23:08Z</dcterms:modified>
</cp:coreProperties>
</file>