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74" r:id="rId2"/>
    <p:sldId id="256" r:id="rId3"/>
    <p:sldId id="258" r:id="rId4"/>
    <p:sldId id="272" r:id="rId5"/>
    <p:sldId id="257" r:id="rId6"/>
    <p:sldId id="259" r:id="rId7"/>
    <p:sldId id="260" r:id="rId8"/>
    <p:sldId id="262" r:id="rId9"/>
    <p:sldId id="270" r:id="rId10"/>
    <p:sldId id="271" r:id="rId11"/>
    <p:sldId id="263" r:id="rId12"/>
    <p:sldId id="264" r:id="rId13"/>
    <p:sldId id="273" r:id="rId14"/>
    <p:sldId id="265" r:id="rId15"/>
    <p:sldId id="268" r:id="rId16"/>
    <p:sldId id="275" r:id="rId17"/>
    <p:sldId id="267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Помірний стиль 2 –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ітлий стиль 2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67585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6a75741a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76a75741a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6a75741a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76a75741a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6a75741a7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76a75741a7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6a75741a7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76a75741a7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6a75741a7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76a75741a7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6a75741a7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76a75741a7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6a75741a7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76a75741a7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6a75741a7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76a75741a7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6a75741a7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76a75741a7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6a75741a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76a75741a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6a75741a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76a75741a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6a75741a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76a75741a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6a75741a7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76a75741a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6a75741a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76a75741a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6a75741a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76a75741a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3XRL6U43yJY" TargetMode="Externa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s://quizizz.com/admin/quiz/5e2f5767264cfe001bcc81b5/-" TargetMode="Externa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earningapps.org/display?v=pdo2wxye220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wordart.com/create" TargetMode="Externa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8" descr="D:\Фотны роз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689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/>
          <p:nvPr/>
        </p:nvSpPr>
        <p:spPr>
          <a:xfrm>
            <a:off x="2209900" y="395450"/>
            <a:ext cx="6599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uk-UA" sz="48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«Проїзний квиток»</a:t>
            </a:r>
            <a:endParaRPr sz="4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" name="Google Shape;142;p18"/>
          <p:cNvGrpSpPr/>
          <p:nvPr/>
        </p:nvGrpSpPr>
        <p:grpSpPr>
          <a:xfrm>
            <a:off x="0" y="-70"/>
            <a:ext cx="1848044" cy="1622053"/>
            <a:chOff x="0" y="2689825"/>
            <a:chExt cx="1606576" cy="1806899"/>
          </a:xfrm>
        </p:grpSpPr>
        <p:pic>
          <p:nvPicPr>
            <p:cNvPr id="143" name="Google Shape;143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2689825"/>
              <a:ext cx="1606576" cy="1806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18"/>
            <p:cNvSpPr txBox="1"/>
            <p:nvPr/>
          </p:nvSpPr>
          <p:spPr>
            <a:xfrm>
              <a:off x="489338" y="3317425"/>
              <a:ext cx="7803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000" b="1">
                  <a:solidFill>
                    <a:srgbClr val="FF00FF"/>
                  </a:solidFill>
                  <a:latin typeface="Calibri"/>
                  <a:ea typeface="Calibri"/>
                  <a:cs typeface="Calibri"/>
                  <a:sym typeface="Calibri"/>
                </a:rPr>
                <a:t>6-А</a:t>
              </a:r>
              <a:endParaRPr sz="30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18"/>
          <p:cNvSpPr txBox="1"/>
          <p:nvPr/>
        </p:nvSpPr>
        <p:spPr>
          <a:xfrm rot="-5400000">
            <a:off x="-1649700" y="3868776"/>
            <a:ext cx="4906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Станція </a:t>
            </a:r>
            <a:r>
              <a:rPr lang="uk-UA" sz="48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№ 5</a:t>
            </a:r>
            <a:endParaRPr sz="4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G:\Інтегрований_6 КЛАС\2 робочий зоши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043" y="1731818"/>
            <a:ext cx="7243487" cy="500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3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8" descr="D:\Фотны роз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689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/>
          <p:nvPr/>
        </p:nvSpPr>
        <p:spPr>
          <a:xfrm>
            <a:off x="2209900" y="395450"/>
            <a:ext cx="6599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uk-UA" sz="48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«Творча праця»</a:t>
            </a:r>
            <a:endParaRPr sz="4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" name="Google Shape;142;p18"/>
          <p:cNvGrpSpPr/>
          <p:nvPr/>
        </p:nvGrpSpPr>
        <p:grpSpPr>
          <a:xfrm>
            <a:off x="0" y="-70"/>
            <a:ext cx="1848044" cy="1622053"/>
            <a:chOff x="0" y="2689825"/>
            <a:chExt cx="1606576" cy="1806899"/>
          </a:xfrm>
        </p:grpSpPr>
        <p:pic>
          <p:nvPicPr>
            <p:cNvPr id="143" name="Google Shape;143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2689825"/>
              <a:ext cx="1606576" cy="1806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18"/>
            <p:cNvSpPr txBox="1"/>
            <p:nvPr/>
          </p:nvSpPr>
          <p:spPr>
            <a:xfrm>
              <a:off x="489338" y="3317425"/>
              <a:ext cx="7803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000" b="1">
                  <a:solidFill>
                    <a:srgbClr val="FF00FF"/>
                  </a:solidFill>
                  <a:latin typeface="Calibri"/>
                  <a:ea typeface="Calibri"/>
                  <a:cs typeface="Calibri"/>
                  <a:sym typeface="Calibri"/>
                </a:rPr>
                <a:t>6-А</a:t>
              </a:r>
              <a:endParaRPr sz="30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18"/>
          <p:cNvSpPr txBox="1"/>
          <p:nvPr/>
        </p:nvSpPr>
        <p:spPr>
          <a:xfrm rot="-5400000">
            <a:off x="-1649700" y="3868776"/>
            <a:ext cx="4906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Станція </a:t>
            </a:r>
            <a:r>
              <a:rPr lang="uk-UA" sz="48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№ 7</a:t>
            </a:r>
            <a:endParaRPr sz="4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485531" y="3275112"/>
            <a:ext cx="6274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hlinkClick r:id="rId5"/>
              </a:rPr>
              <a:t>https</a:t>
            </a:r>
            <a:r>
              <a:rPr lang="uk-UA" sz="2000" b="1" dirty="0">
                <a:hlinkClick r:id="rId5"/>
              </a:rPr>
              <a:t>://</a:t>
            </a:r>
            <a:r>
              <a:rPr lang="ru-RU" sz="2000" b="1" dirty="0">
                <a:hlinkClick r:id="rId5"/>
              </a:rPr>
              <a:t>www</a:t>
            </a:r>
            <a:r>
              <a:rPr lang="uk-UA" sz="2000" b="1" dirty="0">
                <a:hlinkClick r:id="rId5"/>
              </a:rPr>
              <a:t>.</a:t>
            </a:r>
            <a:r>
              <a:rPr lang="ru-RU" sz="2000" b="1" dirty="0">
                <a:hlinkClick r:id="rId5"/>
              </a:rPr>
              <a:t>youtube</a:t>
            </a:r>
            <a:r>
              <a:rPr lang="uk-UA" sz="2000" b="1" dirty="0">
                <a:hlinkClick r:id="rId5"/>
              </a:rPr>
              <a:t>.</a:t>
            </a:r>
            <a:r>
              <a:rPr lang="ru-RU" sz="2000" b="1" dirty="0">
                <a:hlinkClick r:id="rId5"/>
              </a:rPr>
              <a:t>com</a:t>
            </a:r>
            <a:r>
              <a:rPr lang="uk-UA" sz="2000" b="1" dirty="0">
                <a:hlinkClick r:id="rId5"/>
              </a:rPr>
              <a:t>/</a:t>
            </a:r>
            <a:r>
              <a:rPr lang="ru-RU" sz="2000" b="1" dirty="0">
                <a:hlinkClick r:id="rId5"/>
              </a:rPr>
              <a:t>watch</a:t>
            </a:r>
            <a:r>
              <a:rPr lang="uk-UA" sz="2000" b="1" dirty="0">
                <a:hlinkClick r:id="rId5"/>
              </a:rPr>
              <a:t>?</a:t>
            </a:r>
            <a:r>
              <a:rPr lang="ru-RU" sz="2000" b="1" dirty="0">
                <a:hlinkClick r:id="rId5"/>
              </a:rPr>
              <a:t>v</a:t>
            </a:r>
            <a:r>
              <a:rPr lang="uk-UA" sz="2000" b="1" dirty="0">
                <a:hlinkClick r:id="rId5"/>
              </a:rPr>
              <a:t>=3</a:t>
            </a:r>
            <a:r>
              <a:rPr lang="ru-RU" sz="2000" b="1" dirty="0">
                <a:hlinkClick r:id="rId5"/>
              </a:rPr>
              <a:t>XRL</a:t>
            </a:r>
            <a:r>
              <a:rPr lang="uk-UA" sz="2000" b="1" dirty="0">
                <a:hlinkClick r:id="rId5"/>
              </a:rPr>
              <a:t>6</a:t>
            </a:r>
            <a:r>
              <a:rPr lang="ru-RU" sz="2000" b="1" dirty="0">
                <a:hlinkClick r:id="rId5"/>
              </a:rPr>
              <a:t>U</a:t>
            </a:r>
            <a:r>
              <a:rPr lang="uk-UA" sz="2000" b="1" dirty="0">
                <a:hlinkClick r:id="rId5"/>
              </a:rPr>
              <a:t>43</a:t>
            </a:r>
            <a:r>
              <a:rPr lang="ru-RU" sz="2000" b="1" dirty="0">
                <a:hlinkClick r:id="rId5"/>
              </a:rPr>
              <a:t>yJY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6053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0" descr="D:\Фотны роз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689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/>
          <p:nvPr/>
        </p:nvSpPr>
        <p:spPr>
          <a:xfrm>
            <a:off x="2209900" y="395450"/>
            <a:ext cx="6599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«Розумна    довіра»</a:t>
            </a:r>
            <a:endParaRPr sz="4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20"/>
          <p:cNvGrpSpPr/>
          <p:nvPr/>
        </p:nvGrpSpPr>
        <p:grpSpPr>
          <a:xfrm>
            <a:off x="0" y="-70"/>
            <a:ext cx="1848044" cy="1622053"/>
            <a:chOff x="0" y="2689825"/>
            <a:chExt cx="1606576" cy="1806899"/>
          </a:xfrm>
        </p:grpSpPr>
        <p:pic>
          <p:nvPicPr>
            <p:cNvPr id="164" name="Google Shape;164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2689825"/>
              <a:ext cx="1606576" cy="1806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20"/>
            <p:cNvSpPr txBox="1"/>
            <p:nvPr/>
          </p:nvSpPr>
          <p:spPr>
            <a:xfrm>
              <a:off x="489338" y="3317425"/>
              <a:ext cx="7803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000" b="1">
                  <a:solidFill>
                    <a:srgbClr val="FF00FF"/>
                  </a:solidFill>
                  <a:latin typeface="Calibri"/>
                  <a:ea typeface="Calibri"/>
                  <a:cs typeface="Calibri"/>
                  <a:sym typeface="Calibri"/>
                </a:rPr>
                <a:t>6-А</a:t>
              </a:r>
              <a:endParaRPr sz="30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20"/>
          <p:cNvSpPr txBox="1"/>
          <p:nvPr/>
        </p:nvSpPr>
        <p:spPr>
          <a:xfrm rot="-5400000">
            <a:off x="-1649700" y="3868776"/>
            <a:ext cx="4906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Станція </a:t>
            </a:r>
            <a:r>
              <a:rPr lang="uk-UA" sz="48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№ 8</a:t>
            </a:r>
            <a:endParaRPr sz="4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2033925" y="2119425"/>
            <a:ext cx="6995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-UA" sz="3600" u="sng" dirty="0">
                <a:solidFill>
                  <a:schemeClr val="hlink"/>
                </a:solidFill>
                <a:hlinkClick r:id="rId5"/>
              </a:rPr>
              <a:t>https://quizizz.com/admin/quiz/5e2f5767264cfe001bcc81b5/-</a:t>
            </a:r>
            <a:endParaRPr sz="3600" u="sng" dirty="0">
              <a:solidFill>
                <a:schemeClr val="hlink"/>
              </a:solidFill>
            </a:endParaRPr>
          </a:p>
        </p:txBody>
      </p:sp>
      <p:pic>
        <p:nvPicPr>
          <p:cNvPr id="168" name="Google Shape;16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7875" y="414681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1" descr="D:\Фотны роз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689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/>
          <p:nvPr/>
        </p:nvSpPr>
        <p:spPr>
          <a:xfrm>
            <a:off x="2209900" y="137000"/>
            <a:ext cx="6599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«Разом веселіше»</a:t>
            </a:r>
            <a:endParaRPr sz="4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" name="Google Shape;175;p21"/>
          <p:cNvGrpSpPr/>
          <p:nvPr/>
        </p:nvGrpSpPr>
        <p:grpSpPr>
          <a:xfrm>
            <a:off x="0" y="-70"/>
            <a:ext cx="1848044" cy="1622053"/>
            <a:chOff x="0" y="2689825"/>
            <a:chExt cx="1606576" cy="1806899"/>
          </a:xfrm>
        </p:grpSpPr>
        <p:pic>
          <p:nvPicPr>
            <p:cNvPr id="176" name="Google Shape;176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2689825"/>
              <a:ext cx="1606576" cy="1806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21"/>
            <p:cNvSpPr txBox="1"/>
            <p:nvPr/>
          </p:nvSpPr>
          <p:spPr>
            <a:xfrm>
              <a:off x="489338" y="3317425"/>
              <a:ext cx="7803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000" b="1">
                  <a:solidFill>
                    <a:srgbClr val="FF00FF"/>
                  </a:solidFill>
                  <a:latin typeface="Calibri"/>
                  <a:ea typeface="Calibri"/>
                  <a:cs typeface="Calibri"/>
                  <a:sym typeface="Calibri"/>
                </a:rPr>
                <a:t>6-А</a:t>
              </a:r>
              <a:endParaRPr sz="30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21"/>
          <p:cNvSpPr txBox="1"/>
          <p:nvPr/>
        </p:nvSpPr>
        <p:spPr>
          <a:xfrm rot="-5400000">
            <a:off x="-1649700" y="3868776"/>
            <a:ext cx="4906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Станція </a:t>
            </a:r>
            <a:r>
              <a:rPr lang="uk-UA" sz="48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№ 9</a:t>
            </a:r>
            <a:endParaRPr sz="4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2082150" y="1900100"/>
            <a:ext cx="62757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 i="1" dirty="0">
              <a:solidFill>
                <a:srgbClr val="CC006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i="1" dirty="0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53" y="1900099"/>
            <a:ext cx="6508023" cy="433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1" descr="D:\Фотны роз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689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/>
          <p:nvPr/>
        </p:nvSpPr>
        <p:spPr>
          <a:xfrm>
            <a:off x="2209900" y="137000"/>
            <a:ext cx="6599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«Дружня підтримка»</a:t>
            </a:r>
            <a:endParaRPr sz="4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Вправа з ключем</a:t>
            </a:r>
            <a:endParaRPr sz="4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" name="Google Shape;175;p21"/>
          <p:cNvGrpSpPr/>
          <p:nvPr/>
        </p:nvGrpSpPr>
        <p:grpSpPr>
          <a:xfrm>
            <a:off x="0" y="-70"/>
            <a:ext cx="1848044" cy="1622053"/>
            <a:chOff x="0" y="2689825"/>
            <a:chExt cx="1606576" cy="1806899"/>
          </a:xfrm>
        </p:grpSpPr>
        <p:pic>
          <p:nvPicPr>
            <p:cNvPr id="176" name="Google Shape;176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2689825"/>
              <a:ext cx="1606576" cy="1806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21"/>
            <p:cNvSpPr txBox="1"/>
            <p:nvPr/>
          </p:nvSpPr>
          <p:spPr>
            <a:xfrm>
              <a:off x="489338" y="3317425"/>
              <a:ext cx="7803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000" b="1">
                  <a:solidFill>
                    <a:srgbClr val="FF00FF"/>
                  </a:solidFill>
                  <a:latin typeface="Calibri"/>
                  <a:ea typeface="Calibri"/>
                  <a:cs typeface="Calibri"/>
                  <a:sym typeface="Calibri"/>
                </a:rPr>
                <a:t>6-А</a:t>
              </a:r>
              <a:endParaRPr sz="30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21"/>
          <p:cNvSpPr txBox="1"/>
          <p:nvPr/>
        </p:nvSpPr>
        <p:spPr>
          <a:xfrm rot="-5400000">
            <a:off x="-1649700" y="3868776"/>
            <a:ext cx="4906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Станція </a:t>
            </a:r>
            <a:r>
              <a:rPr lang="uk-UA" sz="48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№ 10</a:t>
            </a:r>
            <a:endParaRPr sz="4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2082150" y="1900100"/>
            <a:ext cx="62757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b="1" i="1" dirty="0" smtClean="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давньо/грецький, дизель/моторний,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b="1" i="1" dirty="0" smtClean="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 урано/добувний, </a:t>
            </a:r>
            <a:endParaRPr sz="3000" b="1" i="1" dirty="0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b="1" i="1" dirty="0" smtClean="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озерно/лісовий,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b="1" i="1" dirty="0" smtClean="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 жовто/</a:t>
            </a:r>
            <a:r>
              <a:rPr lang="uk-UA" sz="3000" b="1" i="1" dirty="0" err="1" smtClean="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дзьобий</a:t>
            </a:r>
            <a:r>
              <a:rPr lang="uk-UA" sz="3000" b="1" i="1" dirty="0" smtClean="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3000" b="1" i="1" dirty="0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b="1" i="1" dirty="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3000" b="1" i="1" dirty="0" smtClean="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блакитно/червоний, </a:t>
            </a:r>
            <a:endParaRPr sz="3000" b="1" i="1" dirty="0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b="1" i="1" dirty="0" err="1" smtClean="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електро</a:t>
            </a:r>
            <a:r>
              <a:rPr lang="uk-UA" sz="3000" b="1" i="1" dirty="0" smtClean="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/силовий, </a:t>
            </a:r>
            <a:endParaRPr sz="3000" b="1" i="1" dirty="0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b="1" i="1" dirty="0" smtClean="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радий/радісінький,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b="1" i="1" dirty="0" smtClean="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електронно/обчислювальний</a:t>
            </a:r>
            <a:endParaRPr sz="3600" b="1" i="1" dirty="0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 i="1" dirty="0">
              <a:solidFill>
                <a:srgbClr val="CC006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i="1" dirty="0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50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2" descr="D:\Фотны роз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689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/>
        </p:nvSpPr>
        <p:spPr>
          <a:xfrm>
            <a:off x="2209900" y="326525"/>
            <a:ext cx="6599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«Дружня підтримка»</a:t>
            </a:r>
            <a:endParaRPr sz="4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6" name="Google Shape;186;p22"/>
          <p:cNvGrpSpPr/>
          <p:nvPr/>
        </p:nvGrpSpPr>
        <p:grpSpPr>
          <a:xfrm>
            <a:off x="0" y="-70"/>
            <a:ext cx="1848044" cy="1622053"/>
            <a:chOff x="0" y="2689825"/>
            <a:chExt cx="1606576" cy="1806899"/>
          </a:xfrm>
        </p:grpSpPr>
        <p:pic>
          <p:nvPicPr>
            <p:cNvPr id="187" name="Google Shape;187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2689825"/>
              <a:ext cx="1606576" cy="1806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22"/>
            <p:cNvSpPr txBox="1"/>
            <p:nvPr/>
          </p:nvSpPr>
          <p:spPr>
            <a:xfrm>
              <a:off x="489338" y="3317425"/>
              <a:ext cx="7803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000" b="1">
                  <a:solidFill>
                    <a:srgbClr val="FF00FF"/>
                  </a:solidFill>
                  <a:latin typeface="Calibri"/>
                  <a:ea typeface="Calibri"/>
                  <a:cs typeface="Calibri"/>
                  <a:sym typeface="Calibri"/>
                </a:rPr>
                <a:t>6-А</a:t>
              </a:r>
              <a:endParaRPr sz="30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22"/>
          <p:cNvSpPr txBox="1"/>
          <p:nvPr/>
        </p:nvSpPr>
        <p:spPr>
          <a:xfrm rot="-5400000">
            <a:off x="-1649700" y="3868776"/>
            <a:ext cx="4906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Станція </a:t>
            </a:r>
            <a:r>
              <a:rPr lang="uk-UA" sz="48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№ 10</a:t>
            </a:r>
            <a:endParaRPr sz="4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81" y="1157525"/>
            <a:ext cx="68151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584059"/>
              </p:ext>
            </p:extLst>
          </p:nvPr>
        </p:nvGraphicFramePr>
        <p:xfrm>
          <a:off x="2209900" y="2161289"/>
          <a:ext cx="6707118" cy="47966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353209"/>
                <a:gridCol w="3353909"/>
              </a:tblGrid>
              <a:tr h="973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>
                          <a:effectLst/>
                          <a:latin typeface="Calibri" panose="020F0502020204030204" pitchFamily="34" charset="0"/>
                        </a:rPr>
                        <a:t>д</a:t>
                      </a:r>
                      <a:r>
                        <a:rPr lang="uk-UA" sz="2000" dirty="0">
                          <a:effectLst/>
                          <a:latin typeface="Calibri" panose="020F0502020204030204" pitchFamily="34" charset="0"/>
                        </a:rPr>
                        <a:t>авньогрецький</a:t>
                      </a:r>
                      <a:endParaRPr lang="uk-UA" sz="16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д</a:t>
                      </a:r>
                      <a:r>
                        <a:rPr lang="uk-UA" sz="2000" dirty="0">
                          <a:effectLst/>
                          <a:latin typeface="Calibri" panose="020F0502020204030204" pitchFamily="34" charset="0"/>
                        </a:rPr>
                        <a:t>изель-моторний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uk-UA" sz="16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у</a:t>
                      </a:r>
                      <a:r>
                        <a:rPr lang="uk-UA" sz="2000" dirty="0" err="1">
                          <a:effectLst/>
                          <a:latin typeface="Calibri" panose="020F0502020204030204" pitchFamily="34" charset="0"/>
                        </a:rPr>
                        <a:t>ранодобувний</a:t>
                      </a:r>
                      <a:endParaRPr lang="uk-UA" sz="16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о</a:t>
                      </a:r>
                      <a:r>
                        <a:rPr lang="uk-UA" sz="2000" dirty="0">
                          <a:effectLst/>
                          <a:latin typeface="Calibri" panose="020F0502020204030204" pitchFamily="34" charset="0"/>
                        </a:rPr>
                        <a:t>зерно-лісовий</a:t>
                      </a:r>
                      <a:endParaRPr lang="uk-UA" sz="16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ж</a:t>
                      </a:r>
                      <a:r>
                        <a:rPr lang="uk-UA" sz="2000" dirty="0">
                          <a:effectLst/>
                          <a:latin typeface="Calibri" panose="020F0502020204030204" pitchFamily="34" charset="0"/>
                        </a:rPr>
                        <a:t>овтодзьобий</a:t>
                      </a:r>
                      <a:endParaRPr lang="uk-UA" sz="16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б</a:t>
                      </a:r>
                      <a:r>
                        <a:rPr lang="uk-UA" sz="2000" dirty="0">
                          <a:effectLst/>
                          <a:latin typeface="Calibri" panose="020F0502020204030204" pitchFamily="34" charset="0"/>
                        </a:rPr>
                        <a:t>лакитно-червоний</a:t>
                      </a:r>
                      <a:endParaRPr lang="uk-UA" sz="16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е</a:t>
                      </a:r>
                      <a:r>
                        <a:rPr lang="uk-UA" sz="2000" dirty="0">
                          <a:effectLst/>
                          <a:latin typeface="Calibri" panose="020F0502020204030204" pitchFamily="34" charset="0"/>
                        </a:rPr>
                        <a:t>лектросиловий</a:t>
                      </a:r>
                      <a:endParaRPr lang="uk-UA" sz="16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р</a:t>
                      </a:r>
                      <a:r>
                        <a:rPr lang="uk-UA" sz="2000" dirty="0">
                          <a:effectLst/>
                          <a:latin typeface="Calibri" panose="020F0502020204030204" pitchFamily="34" charset="0"/>
                        </a:rPr>
                        <a:t>адий-радісінький</a:t>
                      </a:r>
                      <a:endParaRPr lang="uk-UA" sz="16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uk-UA" sz="16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е</a:t>
                      </a:r>
                      <a:r>
                        <a:rPr lang="uk-UA" sz="2000" dirty="0">
                          <a:effectLst/>
                          <a:latin typeface="Calibri" panose="020F0502020204030204" pitchFamily="34" charset="0"/>
                        </a:rPr>
                        <a:t>лектронно-обчислювальний</a:t>
                      </a:r>
                      <a:endParaRPr lang="uk-UA" sz="16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2" descr="D:\Фотны роз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3" y="0"/>
            <a:ext cx="9143998" cy="689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/>
        </p:nvSpPr>
        <p:spPr>
          <a:xfrm>
            <a:off x="2209900" y="326525"/>
            <a:ext cx="6599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«Успішний результат»</a:t>
            </a:r>
            <a:endParaRPr sz="4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6" name="Google Shape;186;p22"/>
          <p:cNvGrpSpPr/>
          <p:nvPr/>
        </p:nvGrpSpPr>
        <p:grpSpPr>
          <a:xfrm>
            <a:off x="0" y="-70"/>
            <a:ext cx="1848044" cy="1622053"/>
            <a:chOff x="0" y="2689825"/>
            <a:chExt cx="1606576" cy="1806899"/>
          </a:xfrm>
        </p:grpSpPr>
        <p:pic>
          <p:nvPicPr>
            <p:cNvPr id="187" name="Google Shape;187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2689825"/>
              <a:ext cx="1606576" cy="1806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22"/>
            <p:cNvSpPr txBox="1"/>
            <p:nvPr/>
          </p:nvSpPr>
          <p:spPr>
            <a:xfrm>
              <a:off x="489338" y="3317425"/>
              <a:ext cx="7803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000" b="1">
                  <a:solidFill>
                    <a:srgbClr val="FF00FF"/>
                  </a:solidFill>
                  <a:latin typeface="Calibri"/>
                  <a:ea typeface="Calibri"/>
                  <a:cs typeface="Calibri"/>
                  <a:sym typeface="Calibri"/>
                </a:rPr>
                <a:t>6-А</a:t>
              </a:r>
              <a:endParaRPr sz="30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22"/>
          <p:cNvSpPr txBox="1"/>
          <p:nvPr/>
        </p:nvSpPr>
        <p:spPr>
          <a:xfrm rot="-5400000">
            <a:off x="-1649700" y="3868776"/>
            <a:ext cx="4906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Станція </a:t>
            </a:r>
            <a:r>
              <a:rPr lang="uk-UA" sz="48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№ 11</a:t>
            </a:r>
            <a:endParaRPr sz="4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3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5675" y="2080388"/>
            <a:ext cx="4407775" cy="440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1" descr="D:\Фотны роз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689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/>
          <p:nvPr/>
        </p:nvSpPr>
        <p:spPr>
          <a:xfrm>
            <a:off x="2209900" y="137000"/>
            <a:ext cx="6599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Ми тебе пам'ятаєм, Тарасе …</a:t>
            </a:r>
            <a:endParaRPr sz="4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" name="Google Shape;175;p21"/>
          <p:cNvGrpSpPr/>
          <p:nvPr/>
        </p:nvGrpSpPr>
        <p:grpSpPr>
          <a:xfrm>
            <a:off x="0" y="-70"/>
            <a:ext cx="1848044" cy="1622053"/>
            <a:chOff x="0" y="2689825"/>
            <a:chExt cx="1606576" cy="1806899"/>
          </a:xfrm>
        </p:grpSpPr>
        <p:pic>
          <p:nvPicPr>
            <p:cNvPr id="176" name="Google Shape;176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2689825"/>
              <a:ext cx="1606576" cy="1806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21"/>
            <p:cNvSpPr txBox="1"/>
            <p:nvPr/>
          </p:nvSpPr>
          <p:spPr>
            <a:xfrm>
              <a:off x="489338" y="3317425"/>
              <a:ext cx="7803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000" b="1">
                  <a:solidFill>
                    <a:srgbClr val="FF00FF"/>
                  </a:solidFill>
                  <a:latin typeface="Calibri"/>
                  <a:ea typeface="Calibri"/>
                  <a:cs typeface="Calibri"/>
                  <a:sym typeface="Calibri"/>
                </a:rPr>
                <a:t>6-А</a:t>
              </a:r>
              <a:endParaRPr sz="30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1"/>
          <p:cNvSpPr txBox="1"/>
          <p:nvPr/>
        </p:nvSpPr>
        <p:spPr>
          <a:xfrm>
            <a:off x="3592295" y="1621983"/>
            <a:ext cx="62757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endParaRPr lang="ru-RU" sz="3000" b="1" i="1" dirty="0" smtClean="0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lang="ru-RU" sz="3000" b="1" i="1" dirty="0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3000" b="1" i="1" dirty="0" smtClean="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І </a:t>
            </a:r>
            <a:r>
              <a:rPr lang="ru-RU" sz="3000" b="1" i="1" dirty="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мене в </a:t>
            </a:r>
            <a:r>
              <a:rPr lang="ru-RU" sz="3000" b="1" i="1" dirty="0" smtClean="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сім’ї ________,</a:t>
            </a:r>
            <a:endParaRPr lang="ru-RU" sz="3000" b="1" i="1" dirty="0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lang="ru-RU" sz="3000" b="1" i="1" dirty="0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3000" b="1" i="1" dirty="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lang="ru-RU" sz="3000" b="1" i="1" dirty="0" smtClean="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сім’ї ________, </a:t>
            </a:r>
            <a:r>
              <a:rPr lang="ru-RU" sz="3000" b="1" i="1" dirty="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новій,</a:t>
            </a:r>
          </a:p>
          <a:p>
            <a:pPr lvl="0" algn="ctr"/>
            <a:endParaRPr lang="ru-RU" sz="3000" b="1" i="1" dirty="0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3000" b="1" i="1" dirty="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Не забудьте пом’янути</a:t>
            </a:r>
          </a:p>
          <a:p>
            <a:pPr lvl="0" algn="ctr"/>
            <a:endParaRPr lang="ru-RU" sz="3000" b="1" i="1" dirty="0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3000" b="1" i="1" dirty="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Незлим </a:t>
            </a:r>
            <a:r>
              <a:rPr lang="ru-RU" sz="3000" b="1" i="1" dirty="0" smtClean="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_______словом</a:t>
            </a:r>
            <a:r>
              <a:rPr lang="ru-RU" sz="3000" b="1" i="1" dirty="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6000" b="1" i="1" dirty="0">
              <a:solidFill>
                <a:srgbClr val="CC006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i="1" dirty="0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6" name="Picture 4" descr="Результат пошуку зображень за запитом тарас шевчен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5" y="1900099"/>
            <a:ext cx="4280119" cy="43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6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2" descr="D:\Фотны роз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3" y="0"/>
            <a:ext cx="9143998" cy="689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/>
        </p:nvSpPr>
        <p:spPr>
          <a:xfrm>
            <a:off x="2209900" y="326525"/>
            <a:ext cx="6599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Дружня підтримка</a:t>
            </a:r>
            <a:endParaRPr sz="48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6" name="Google Shape;186;p22"/>
          <p:cNvGrpSpPr/>
          <p:nvPr/>
        </p:nvGrpSpPr>
        <p:grpSpPr>
          <a:xfrm>
            <a:off x="0" y="-70"/>
            <a:ext cx="1848044" cy="1622053"/>
            <a:chOff x="0" y="2689825"/>
            <a:chExt cx="1606576" cy="1806899"/>
          </a:xfrm>
        </p:grpSpPr>
        <p:pic>
          <p:nvPicPr>
            <p:cNvPr id="187" name="Google Shape;187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2689825"/>
              <a:ext cx="1606576" cy="1806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22"/>
            <p:cNvSpPr txBox="1"/>
            <p:nvPr/>
          </p:nvSpPr>
          <p:spPr>
            <a:xfrm>
              <a:off x="489338" y="3317425"/>
              <a:ext cx="7803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000" b="1">
                  <a:solidFill>
                    <a:srgbClr val="FF00FF"/>
                  </a:solidFill>
                  <a:latin typeface="Calibri"/>
                  <a:ea typeface="Calibri"/>
                  <a:cs typeface="Calibri"/>
                  <a:sym typeface="Calibri"/>
                </a:rPr>
                <a:t>6-А</a:t>
              </a:r>
              <a:endParaRPr sz="30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22"/>
          <p:cNvSpPr txBox="1"/>
          <p:nvPr/>
        </p:nvSpPr>
        <p:spPr>
          <a:xfrm rot="-5400000">
            <a:off x="-1649700" y="3868776"/>
            <a:ext cx="4906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Станція №7</a:t>
            </a:r>
            <a:endParaRPr sz="48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081268" y="3275111"/>
            <a:ext cx="6856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learningapps.org/display?v=pdo2wxye220</a:t>
            </a:r>
            <a:endParaRPr lang="en-US" sz="2400" dirty="0" smtClean="0"/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0307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D:\Фотны роз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9554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544779" y="285728"/>
            <a:ext cx="59563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Щирі побажання</a:t>
            </a:r>
            <a:endParaRPr sz="48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965025" y="1917925"/>
            <a:ext cx="8833200" cy="25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b="1" i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Я бажаю тобі настрою….</a:t>
            </a:r>
            <a:r>
              <a:rPr lang="uk-UA" sz="3600" b="1" i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(якого?)</a:t>
            </a:r>
            <a:endParaRPr sz="3600" b="1" i="1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i="1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b="1" i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Мені подобається коли ти…</a:t>
            </a:r>
            <a:r>
              <a:rPr lang="uk-UA" sz="3600" b="1" i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(який?)</a:t>
            </a:r>
            <a:endParaRPr sz="3600" b="1" i="1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i="1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b="1" i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Я впевнений (на), що співпраця з тобою буде…</a:t>
            </a:r>
            <a:r>
              <a:rPr lang="uk-UA" sz="3600" b="1" i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(якою?)</a:t>
            </a:r>
            <a:endParaRPr sz="3600" b="1" i="1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i="1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i="1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" name="Google Shape;87;p13"/>
          <p:cNvGrpSpPr/>
          <p:nvPr/>
        </p:nvGrpSpPr>
        <p:grpSpPr>
          <a:xfrm>
            <a:off x="0" y="-70"/>
            <a:ext cx="1848044" cy="1622053"/>
            <a:chOff x="0" y="2689825"/>
            <a:chExt cx="1606576" cy="1806899"/>
          </a:xfrm>
        </p:grpSpPr>
        <p:pic>
          <p:nvPicPr>
            <p:cNvPr id="88" name="Google Shape;88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2689825"/>
              <a:ext cx="1606576" cy="1806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13"/>
            <p:cNvSpPr txBox="1"/>
            <p:nvPr/>
          </p:nvSpPr>
          <p:spPr>
            <a:xfrm>
              <a:off x="489338" y="3317425"/>
              <a:ext cx="7803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000" b="1">
                  <a:solidFill>
                    <a:srgbClr val="FF00FF"/>
                  </a:solidFill>
                  <a:latin typeface="Calibri"/>
                  <a:ea typeface="Calibri"/>
                  <a:cs typeface="Calibri"/>
                  <a:sym typeface="Calibri"/>
                </a:rPr>
                <a:t>6-А</a:t>
              </a:r>
              <a:endParaRPr sz="30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3"/>
          <p:cNvSpPr txBox="1"/>
          <p:nvPr/>
        </p:nvSpPr>
        <p:spPr>
          <a:xfrm rot="-5400000">
            <a:off x="-1649700" y="3868776"/>
            <a:ext cx="4906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Станція №1</a:t>
            </a:r>
            <a:endParaRPr sz="48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 descr="D:\Фотны роз 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689338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489338" y="3317425"/>
            <a:ext cx="780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6-А</a:t>
            </a:r>
            <a:endParaRPr sz="3000" b="1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" name="Google Shape;109;p15"/>
          <p:cNvGrpSpPr/>
          <p:nvPr/>
        </p:nvGrpSpPr>
        <p:grpSpPr>
          <a:xfrm>
            <a:off x="0" y="-70"/>
            <a:ext cx="1848044" cy="1622053"/>
            <a:chOff x="0" y="2689825"/>
            <a:chExt cx="1606576" cy="1806899"/>
          </a:xfrm>
        </p:grpSpPr>
        <p:pic>
          <p:nvPicPr>
            <p:cNvPr id="110" name="Google Shape;110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2689825"/>
              <a:ext cx="1606576" cy="1806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15"/>
            <p:cNvSpPr txBox="1"/>
            <p:nvPr/>
          </p:nvSpPr>
          <p:spPr>
            <a:xfrm>
              <a:off x="489338" y="3317425"/>
              <a:ext cx="7803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000" b="1">
                  <a:solidFill>
                    <a:srgbClr val="FF00FF"/>
                  </a:solidFill>
                  <a:latin typeface="Calibri"/>
                  <a:ea typeface="Calibri"/>
                  <a:cs typeface="Calibri"/>
                  <a:sym typeface="Calibri"/>
                </a:rPr>
                <a:t>6-А</a:t>
              </a:r>
              <a:endParaRPr sz="30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5"/>
          <p:cNvSpPr txBox="1"/>
          <p:nvPr/>
        </p:nvSpPr>
        <p:spPr>
          <a:xfrm>
            <a:off x="2338000" y="790983"/>
            <a:ext cx="6691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«Щирі побажання»</a:t>
            </a:r>
            <a:endParaRPr sz="4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5">
            <a:alphaModFix/>
          </a:blip>
          <a:srcRect l="3262" r="3262" b="6524"/>
          <a:stretch/>
        </p:blipFill>
        <p:spPr>
          <a:xfrm>
            <a:off x="2338000" y="1896925"/>
            <a:ext cx="6206200" cy="46605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4;p16"/>
          <p:cNvSpPr txBox="1"/>
          <p:nvPr/>
        </p:nvSpPr>
        <p:spPr>
          <a:xfrm>
            <a:off x="3230800" y="52445"/>
            <a:ext cx="4906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Станція </a:t>
            </a:r>
            <a:r>
              <a:rPr lang="uk-UA" sz="48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№1</a:t>
            </a:r>
            <a:endParaRPr sz="4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 descr="D:\Фотны роз 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689338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489338" y="3317425"/>
            <a:ext cx="780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6-А</a:t>
            </a:r>
            <a:endParaRPr sz="3000" b="1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" name="Google Shape;109;p15"/>
          <p:cNvGrpSpPr/>
          <p:nvPr/>
        </p:nvGrpSpPr>
        <p:grpSpPr>
          <a:xfrm>
            <a:off x="0" y="-70"/>
            <a:ext cx="1848044" cy="1622053"/>
            <a:chOff x="0" y="2689825"/>
            <a:chExt cx="1606576" cy="1806899"/>
          </a:xfrm>
        </p:grpSpPr>
        <p:pic>
          <p:nvPicPr>
            <p:cNvPr id="110" name="Google Shape;110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2689825"/>
              <a:ext cx="1606576" cy="1806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15"/>
            <p:cNvSpPr txBox="1"/>
            <p:nvPr/>
          </p:nvSpPr>
          <p:spPr>
            <a:xfrm>
              <a:off x="489338" y="3317425"/>
              <a:ext cx="7803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000" b="1">
                  <a:solidFill>
                    <a:srgbClr val="FF00FF"/>
                  </a:solidFill>
                  <a:latin typeface="Calibri"/>
                  <a:ea typeface="Calibri"/>
                  <a:cs typeface="Calibri"/>
                  <a:sym typeface="Calibri"/>
                </a:rPr>
                <a:t>6-А</a:t>
              </a:r>
              <a:endParaRPr sz="30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5"/>
          <p:cNvSpPr txBox="1"/>
          <p:nvPr/>
        </p:nvSpPr>
        <p:spPr>
          <a:xfrm>
            <a:off x="1848044" y="790983"/>
            <a:ext cx="7181756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«Старанна підготовка»</a:t>
            </a:r>
            <a:endParaRPr sz="4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24;p16"/>
          <p:cNvSpPr txBox="1"/>
          <p:nvPr/>
        </p:nvSpPr>
        <p:spPr>
          <a:xfrm>
            <a:off x="3230800" y="52445"/>
            <a:ext cx="4906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Станція </a:t>
            </a:r>
            <a:r>
              <a:rPr lang="uk-UA" sz="48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№2</a:t>
            </a:r>
            <a:endParaRPr sz="4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G:\Інтегрований_6 КЛАС\Заготовки\15186788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81" y="1914536"/>
            <a:ext cx="5306436" cy="280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055" y="4006440"/>
            <a:ext cx="3874077" cy="254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9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D:\Фотны роз 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9338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489338" y="3317425"/>
            <a:ext cx="780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6-А</a:t>
            </a:r>
            <a:endParaRPr sz="3000" b="1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" name="Google Shape;97;p14"/>
          <p:cNvGrpSpPr/>
          <p:nvPr/>
        </p:nvGrpSpPr>
        <p:grpSpPr>
          <a:xfrm>
            <a:off x="0" y="-70"/>
            <a:ext cx="1848044" cy="1622053"/>
            <a:chOff x="0" y="2689825"/>
            <a:chExt cx="1606576" cy="1806899"/>
          </a:xfrm>
        </p:grpSpPr>
        <p:pic>
          <p:nvPicPr>
            <p:cNvPr id="98" name="Google Shape;98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2689825"/>
              <a:ext cx="1606576" cy="1806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4"/>
            <p:cNvSpPr txBox="1"/>
            <p:nvPr/>
          </p:nvSpPr>
          <p:spPr>
            <a:xfrm>
              <a:off x="489338" y="3317425"/>
              <a:ext cx="7803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000" b="1">
                  <a:solidFill>
                    <a:srgbClr val="FF00FF"/>
                  </a:solidFill>
                  <a:latin typeface="Calibri"/>
                  <a:ea typeface="Calibri"/>
                  <a:cs typeface="Calibri"/>
                  <a:sym typeface="Calibri"/>
                </a:rPr>
                <a:t>6-А</a:t>
              </a:r>
              <a:endParaRPr sz="30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14"/>
          <p:cNvSpPr txBox="1"/>
          <p:nvPr/>
        </p:nvSpPr>
        <p:spPr>
          <a:xfrm>
            <a:off x="2338000" y="395450"/>
            <a:ext cx="6691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https://wordart.com/create</a:t>
            </a:r>
            <a:endParaRPr sz="36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78396" y="1741821"/>
            <a:ext cx="4405825" cy="428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48005" y="3541400"/>
            <a:ext cx="3329969" cy="324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 descr="D:\Фотны роз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689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2544779" y="285728"/>
            <a:ext cx="5956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«Кмітливе рішення»</a:t>
            </a:r>
            <a:endParaRPr sz="4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3033025" y="1831175"/>
            <a:ext cx="4979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b="1" i="1" dirty="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Розшифруйте тему уроку!</a:t>
            </a:r>
            <a:endParaRPr sz="3600" b="1" i="1" dirty="0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i="1" dirty="0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1" dirty="0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 b="1" i="1" dirty="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lang="uk-UA" sz="6000" b="1" i="1" dirty="0" smtClean="0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uk-UA" sz="6000" b="1" i="1" dirty="0" smtClean="0">
              <a:solidFill>
                <a:srgbClr val="CC006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1" dirty="0" smtClean="0">
                <a:solidFill>
                  <a:srgbClr val="CC006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GHBRVTNYBR</a:t>
            </a:r>
            <a:endParaRPr sz="6000" b="1" i="1" dirty="0">
              <a:solidFill>
                <a:srgbClr val="CC006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i="1" dirty="0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16"/>
          <p:cNvGrpSpPr/>
          <p:nvPr/>
        </p:nvGrpSpPr>
        <p:grpSpPr>
          <a:xfrm>
            <a:off x="0" y="-70"/>
            <a:ext cx="1848044" cy="1622053"/>
            <a:chOff x="0" y="2689825"/>
            <a:chExt cx="1606576" cy="1806899"/>
          </a:xfrm>
        </p:grpSpPr>
        <p:pic>
          <p:nvPicPr>
            <p:cNvPr id="122" name="Google Shape;122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2689825"/>
              <a:ext cx="1606576" cy="1806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16"/>
            <p:cNvSpPr txBox="1"/>
            <p:nvPr/>
          </p:nvSpPr>
          <p:spPr>
            <a:xfrm>
              <a:off x="489338" y="3317425"/>
              <a:ext cx="7803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000" b="1">
                  <a:solidFill>
                    <a:srgbClr val="FF00FF"/>
                  </a:solidFill>
                  <a:latin typeface="Calibri"/>
                  <a:ea typeface="Calibri"/>
                  <a:cs typeface="Calibri"/>
                  <a:sym typeface="Calibri"/>
                </a:rPr>
                <a:t>6-А</a:t>
              </a:r>
              <a:endParaRPr sz="30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16"/>
          <p:cNvSpPr txBox="1"/>
          <p:nvPr/>
        </p:nvSpPr>
        <p:spPr>
          <a:xfrm rot="-5400000">
            <a:off x="-1649700" y="3868776"/>
            <a:ext cx="4906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Станція №2</a:t>
            </a:r>
            <a:endParaRPr sz="4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Результат пошуку зображень за запитом фото української  клавіатур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42" y="2385856"/>
            <a:ext cx="7966822" cy="26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/>
        </p:nvSpPr>
        <p:spPr>
          <a:xfrm>
            <a:off x="2544779" y="285728"/>
            <a:ext cx="5956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Сміливі очікування</a:t>
            </a:r>
            <a:endParaRPr sz="48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 rot="-5400000">
            <a:off x="-1649700" y="3868776"/>
            <a:ext cx="4906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Станція №3</a:t>
            </a:r>
            <a:endParaRPr sz="48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 t="1986" r="11307" b="3173"/>
          <a:stretch/>
        </p:blipFill>
        <p:spPr bwMode="auto">
          <a:xfrm>
            <a:off x="-50607" y="0"/>
            <a:ext cx="9550401" cy="693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9" descr="D:\Фотны роз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689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>
            <a:off x="2209900" y="395450"/>
            <a:ext cx="6599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«Взаємна допомога»</a:t>
            </a:r>
            <a:endParaRPr sz="4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" name="Google Shape;152;p19"/>
          <p:cNvGrpSpPr/>
          <p:nvPr/>
        </p:nvGrpSpPr>
        <p:grpSpPr>
          <a:xfrm>
            <a:off x="0" y="-70"/>
            <a:ext cx="1848044" cy="1622053"/>
            <a:chOff x="0" y="2689825"/>
            <a:chExt cx="1606576" cy="1806899"/>
          </a:xfrm>
        </p:grpSpPr>
        <p:pic>
          <p:nvPicPr>
            <p:cNvPr id="153" name="Google Shape;153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2689825"/>
              <a:ext cx="1606576" cy="1806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19"/>
            <p:cNvSpPr txBox="1"/>
            <p:nvPr/>
          </p:nvSpPr>
          <p:spPr>
            <a:xfrm>
              <a:off x="489338" y="3317425"/>
              <a:ext cx="7803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000" b="1">
                  <a:solidFill>
                    <a:srgbClr val="FF00FF"/>
                  </a:solidFill>
                  <a:latin typeface="Calibri"/>
                  <a:ea typeface="Calibri"/>
                  <a:cs typeface="Calibri"/>
                  <a:sym typeface="Calibri"/>
                </a:rPr>
                <a:t>6-А</a:t>
              </a:r>
              <a:endParaRPr sz="30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19"/>
          <p:cNvSpPr txBox="1"/>
          <p:nvPr/>
        </p:nvSpPr>
        <p:spPr>
          <a:xfrm rot="-5400000">
            <a:off x="-1649700" y="3868776"/>
            <a:ext cx="4906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Станція </a:t>
            </a:r>
            <a:r>
              <a:rPr lang="uk-UA" sz="48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№ 6</a:t>
            </a:r>
            <a:endParaRPr sz="4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1950" y="1836350"/>
            <a:ext cx="5715000" cy="48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9" descr="D:\Фотны роз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689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>
            <a:off x="2209900" y="395450"/>
            <a:ext cx="6599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Руханка</a:t>
            </a:r>
            <a:endParaRPr sz="4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" name="Google Shape;152;p19"/>
          <p:cNvGrpSpPr/>
          <p:nvPr/>
        </p:nvGrpSpPr>
        <p:grpSpPr>
          <a:xfrm>
            <a:off x="0" y="-70"/>
            <a:ext cx="1848044" cy="1622053"/>
            <a:chOff x="0" y="2689825"/>
            <a:chExt cx="1606576" cy="1806899"/>
          </a:xfrm>
        </p:grpSpPr>
        <p:pic>
          <p:nvPicPr>
            <p:cNvPr id="153" name="Google Shape;153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2689825"/>
              <a:ext cx="1606576" cy="1806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19"/>
            <p:cNvSpPr txBox="1"/>
            <p:nvPr/>
          </p:nvSpPr>
          <p:spPr>
            <a:xfrm>
              <a:off x="489338" y="3317425"/>
              <a:ext cx="7803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000" b="1">
                  <a:solidFill>
                    <a:srgbClr val="FF00FF"/>
                  </a:solidFill>
                  <a:latin typeface="Calibri"/>
                  <a:ea typeface="Calibri"/>
                  <a:cs typeface="Calibri"/>
                  <a:sym typeface="Calibri"/>
                </a:rPr>
                <a:t>6-А</a:t>
              </a:r>
              <a:endParaRPr sz="30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41" y="2134458"/>
            <a:ext cx="74866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8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227</Words>
  <Application>Microsoft Office PowerPoint</Application>
  <PresentationFormat>Екран (4:3)</PresentationFormat>
  <Paragraphs>97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cp:lastModifiedBy>Вчитель</cp:lastModifiedBy>
  <cp:revision>18</cp:revision>
  <dcterms:modified xsi:type="dcterms:W3CDTF">2021-02-16T08:47:46Z</dcterms:modified>
</cp:coreProperties>
</file>