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91A71-6A5E-438D-BB9E-930A6A24C0A8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DD96-7370-4C40-9B96-89F11349B234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ны зелен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338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84178" y="2985027"/>
            <a:ext cx="694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Історія про прикметник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6121" y="258055"/>
            <a:ext cx="49638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Мовне</a:t>
            </a: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портфоліо прикметника</a:t>
            </a:r>
          </a:p>
          <a:p>
            <a:pPr algn="ctr"/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Колективний </a:t>
            </a:r>
            <a:r>
              <a:rPr lang="uk-UA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проєкт</a:t>
            </a: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6-А класу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" y="2802260"/>
            <a:ext cx="1843499" cy="1656184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тны зелен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955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23728" y="476672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Я…</a:t>
            </a:r>
            <a:endParaRPr lang="ru-RU" sz="320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94112" y="3216941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 мови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88640"/>
            <a:ext cx="1843499" cy="1512168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отны зеле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3386"/>
          </a:xfrm>
          <a:prstGeom prst="rect">
            <a:avLst/>
          </a:prstGeom>
          <a:noFill/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275856" y="2852936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 мовознавства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32656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Проживаю за </a:t>
            </a: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адресою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…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7803" y="-3607"/>
            <a:ext cx="1843499" cy="1704415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тны зелен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955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23728" y="476672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Родичі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…</a:t>
            </a:r>
            <a:endParaRPr lang="ru-RU" sz="320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94112" y="3216941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 мови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88640"/>
            <a:ext cx="1843499" cy="1512168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2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отны зеле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3386"/>
          </a:xfrm>
          <a:prstGeom prst="rect">
            <a:avLst/>
          </a:prstGeom>
          <a:noFill/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275856" y="2852936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якими частинами мови пов’язаний 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32656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Друзі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…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7803" y="-3607"/>
            <a:ext cx="1843499" cy="1704415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9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отны зеле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3386"/>
          </a:xfrm>
          <a:prstGeom prst="rect">
            <a:avLst/>
          </a:prstGeom>
          <a:noFill/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275856" y="2852936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якими частинами мови пов’язаний 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32656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Друзі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…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7803" y="-3607"/>
            <a:ext cx="1843499" cy="1704415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3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тны зелен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955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23728" y="476672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Уподобання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…</a:t>
            </a:r>
            <a:endParaRPr lang="ru-RU" sz="320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94112" y="3216941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Лексичне значення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88640"/>
            <a:ext cx="1843499" cy="1512168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1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отны зеле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3386"/>
          </a:xfrm>
          <a:prstGeom prst="rect">
            <a:avLst/>
          </a:prstGeom>
          <a:noFill/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275856" y="2852936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у реченні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32656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Професія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…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7803" y="-3607"/>
            <a:ext cx="1843499" cy="1704415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8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тны зелен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955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23728" y="476672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Риси</a:t>
            </a:r>
            <a:r>
              <a:rPr 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характеру…</a:t>
            </a:r>
            <a:endParaRPr lang="ru-RU" sz="320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94112" y="3216941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Морфологічні ознаки</a:t>
            </a: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88640"/>
            <a:ext cx="1843499" cy="1512168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2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52</Words>
  <Application>Microsoft Office PowerPoint</Application>
  <PresentationFormat>Екран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Вчитель</cp:lastModifiedBy>
  <cp:revision>15</cp:revision>
  <dcterms:created xsi:type="dcterms:W3CDTF">2013-08-27T13:41:45Z</dcterms:created>
  <dcterms:modified xsi:type="dcterms:W3CDTF">2020-03-10T07:40:15Z</dcterms:modified>
</cp:coreProperties>
</file>