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2348880"/>
            <a:ext cx="5637010" cy="358578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sz="6000" dirty="0" smtClean="0"/>
              <a:t>Тема: збірні іменники</a:t>
            </a:r>
          </a:p>
          <a:p>
            <a:pPr algn="ctr"/>
            <a:r>
              <a:rPr lang="ru-RU" sz="6000" dirty="0"/>
              <a:t>Автор: </a:t>
            </a:r>
            <a:r>
              <a:rPr lang="ru-RU" sz="6000" dirty="0" err="1"/>
              <a:t>вчитель</a:t>
            </a:r>
            <a:r>
              <a:rPr lang="ru-RU" sz="6000" dirty="0"/>
              <a:t> </a:t>
            </a:r>
            <a:r>
              <a:rPr lang="ru-RU" sz="6000" dirty="0" err="1"/>
              <a:t>української</a:t>
            </a:r>
            <a:r>
              <a:rPr lang="ru-RU" sz="6000" dirty="0"/>
              <a:t> </a:t>
            </a:r>
            <a:r>
              <a:rPr lang="ru-RU" sz="6000" dirty="0" err="1"/>
              <a:t>мови</a:t>
            </a:r>
            <a:r>
              <a:rPr lang="ru-RU" sz="6000" dirty="0"/>
              <a:t> Тараненко  </a:t>
            </a:r>
            <a:r>
              <a:rPr lang="ru-RU" sz="6000" dirty="0" err="1"/>
              <a:t>Поліна</a:t>
            </a:r>
            <a:r>
              <a:rPr lang="ru-RU" sz="6000" dirty="0"/>
              <a:t> </a:t>
            </a:r>
            <a:r>
              <a:rPr lang="ru-RU" sz="6000" dirty="0" err="1"/>
              <a:t>Сергіївна</a:t>
            </a:r>
            <a:endParaRPr lang="ru-RU" sz="6000"/>
          </a:p>
          <a:p>
            <a:pPr algn="ctr"/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2160240"/>
          </a:xfrm>
        </p:spPr>
        <p:txBody>
          <a:bodyPr/>
          <a:lstStyle/>
          <a:p>
            <a:r>
              <a:rPr lang="uk-UA" dirty="0" smtClean="0"/>
              <a:t>6 </a:t>
            </a:r>
            <a:r>
              <a:rPr lang="uk-UA" dirty="0" smtClean="0"/>
              <a:t> </a:t>
            </a:r>
            <a:r>
              <a:rPr lang="uk-UA" dirty="0" smtClean="0"/>
              <a:t>клас</a:t>
            </a:r>
            <a:r>
              <a:rPr lang="uk-UA" smtClean="0"/>
              <a:t/>
            </a:r>
            <a:br>
              <a:rPr lang="uk-UA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284984"/>
            <a:ext cx="6512511" cy="3024336"/>
          </a:xfrm>
        </p:spPr>
        <p:txBody>
          <a:bodyPr/>
          <a:lstStyle/>
          <a:p>
            <a:r>
              <a:rPr lang="ru-RU" sz="3600" dirty="0" err="1" smtClean="0"/>
              <a:t>зверніть</a:t>
            </a:r>
            <a:r>
              <a:rPr lang="ru-RU" sz="3600" dirty="0" smtClean="0"/>
              <a:t> </a:t>
            </a:r>
            <a:r>
              <a:rPr lang="ru-RU" sz="3600" dirty="0" err="1"/>
              <a:t>увагу</a:t>
            </a:r>
            <a:r>
              <a:rPr lang="ru-RU" sz="3600" dirty="0"/>
              <a:t> на </a:t>
            </a:r>
            <a:r>
              <a:rPr lang="ru-RU" sz="3600" dirty="0" err="1"/>
              <a:t>малюнки</a:t>
            </a:r>
            <a:r>
              <a:rPr lang="ru-RU" sz="3600" dirty="0"/>
              <a:t>.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зображено</a:t>
            </a:r>
            <a:r>
              <a:rPr lang="ru-RU" sz="3600" dirty="0"/>
              <a:t> на кожному з них </a:t>
            </a:r>
            <a:r>
              <a:rPr lang="ru-RU" sz="3600" dirty="0" smtClean="0"/>
              <a:t>?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dirty="0" err="1"/>
              <a:t>Визначте</a:t>
            </a:r>
            <a:r>
              <a:rPr lang="ru-RU" sz="1600" dirty="0"/>
              <a:t> число.</a:t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dirty="0" err="1"/>
              <a:t>Дослідіть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іменники</a:t>
            </a:r>
            <a:r>
              <a:rPr lang="ru-RU" sz="1600" dirty="0"/>
              <a:t> </a:t>
            </a:r>
            <a:r>
              <a:rPr lang="ru-RU" sz="1600" dirty="0" err="1"/>
              <a:t>називаються</a:t>
            </a:r>
            <a:r>
              <a:rPr lang="ru-RU" sz="1600" dirty="0"/>
              <a:t> </a:t>
            </a:r>
            <a:r>
              <a:rPr lang="ru-RU" sz="1600" dirty="0" err="1"/>
              <a:t>збірними</a:t>
            </a:r>
            <a:r>
              <a:rPr lang="ru-RU" sz="1600" dirty="0"/>
              <a:t>.</a:t>
            </a:r>
            <a:br>
              <a:rPr lang="ru-RU" sz="1600" dirty="0"/>
            </a:b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914030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Зверніть</a:t>
            </a:r>
            <a:r>
              <a:rPr lang="ru-RU" sz="3600" dirty="0"/>
              <a:t> </a:t>
            </a:r>
            <a:r>
              <a:rPr lang="ru-RU" sz="3600" dirty="0" err="1"/>
              <a:t>увагу</a:t>
            </a:r>
            <a:r>
              <a:rPr lang="ru-RU" sz="3600" dirty="0"/>
              <a:t> ! </a:t>
            </a:r>
            <a:r>
              <a:rPr lang="ru-RU" sz="3600" dirty="0" err="1"/>
              <a:t>Збірні</a:t>
            </a:r>
            <a:r>
              <a:rPr lang="ru-RU" sz="3600" dirty="0"/>
              <a:t> </a:t>
            </a:r>
            <a:r>
              <a:rPr lang="ru-RU" sz="3600" dirty="0" err="1"/>
              <a:t>іменники</a:t>
            </a:r>
            <a:r>
              <a:rPr lang="ru-RU" sz="3600" dirty="0"/>
              <a:t> </a:t>
            </a:r>
            <a:r>
              <a:rPr lang="ru-RU" sz="3600" dirty="0" err="1"/>
              <a:t>мають</a:t>
            </a:r>
            <a:r>
              <a:rPr lang="ru-RU" sz="3600" dirty="0"/>
              <a:t> форму </a:t>
            </a:r>
            <a:r>
              <a:rPr lang="ru-RU" sz="3600" dirty="0" err="1"/>
              <a:t>тільки</a:t>
            </a:r>
            <a:r>
              <a:rPr lang="ru-RU" sz="3600" dirty="0"/>
              <a:t> </a:t>
            </a:r>
            <a:r>
              <a:rPr lang="ru-RU" sz="3600" dirty="0" err="1"/>
              <a:t>однини</a:t>
            </a:r>
            <a:r>
              <a:rPr lang="ru-RU" sz="36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іменників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означають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, </a:t>
            </a:r>
            <a:r>
              <a:rPr lang="ru-RU" dirty="0" err="1"/>
              <a:t>виділяються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збірні</a:t>
            </a:r>
            <a:r>
              <a:rPr lang="ru-RU" dirty="0"/>
              <a:t> </a:t>
            </a:r>
            <a:r>
              <a:rPr lang="ru-RU" dirty="0" err="1"/>
              <a:t>іменники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означають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однакових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сприймаються</a:t>
            </a:r>
            <a:r>
              <a:rPr lang="ru-RU" dirty="0"/>
              <a:t> як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 (молодь, </a:t>
            </a:r>
            <a:r>
              <a:rPr lang="ru-RU" dirty="0" err="1"/>
              <a:t>студентство</a:t>
            </a:r>
            <a:r>
              <a:rPr lang="ru-RU" dirty="0"/>
              <a:t>, </a:t>
            </a:r>
            <a:r>
              <a:rPr lang="ru-RU" dirty="0" err="1"/>
              <a:t>дітвора</a:t>
            </a:r>
            <a:r>
              <a:rPr lang="ru-RU" dirty="0"/>
              <a:t>, </a:t>
            </a:r>
            <a:r>
              <a:rPr lang="ru-RU" dirty="0" err="1"/>
              <a:t>гілля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960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46085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Збірні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іменники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позначення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сукупності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людей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відповідають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питання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хто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дітвора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козацтво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), а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позначення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неістот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–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питання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насіння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листя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r>
              <a:rPr lang="ru-RU" dirty="0"/>
              <a:t>	</a:t>
            </a:r>
            <a:r>
              <a:rPr lang="ru-RU" dirty="0" err="1"/>
              <a:t>Збірні</a:t>
            </a:r>
            <a:r>
              <a:rPr lang="ru-RU" dirty="0"/>
              <a:t> </a:t>
            </a:r>
            <a:r>
              <a:rPr lang="ru-RU" dirty="0" err="1"/>
              <a:t>іменники</a:t>
            </a:r>
            <a:r>
              <a:rPr lang="ru-RU" dirty="0"/>
              <a:t> </a:t>
            </a:r>
            <a:r>
              <a:rPr lang="ru-RU" dirty="0" err="1"/>
              <a:t>творяться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суфіксів</a:t>
            </a:r>
            <a:r>
              <a:rPr lang="ru-RU" dirty="0"/>
              <a:t> :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-</a:t>
            </a:r>
            <a:r>
              <a:rPr lang="ru-RU" dirty="0" err="1"/>
              <a:t>ств</a:t>
            </a:r>
            <a:r>
              <a:rPr lang="ru-RU" dirty="0"/>
              <a:t>(о) - </a:t>
            </a:r>
            <a:r>
              <a:rPr lang="ru-RU" dirty="0" err="1"/>
              <a:t>птаство</a:t>
            </a:r>
            <a:endParaRPr lang="ru-RU" dirty="0"/>
          </a:p>
          <a:p>
            <a:r>
              <a:rPr lang="ru-RU" dirty="0"/>
              <a:t> -</a:t>
            </a:r>
            <a:r>
              <a:rPr lang="ru-RU" dirty="0" err="1"/>
              <a:t>цтв</a:t>
            </a:r>
            <a:r>
              <a:rPr lang="ru-RU" dirty="0"/>
              <a:t>(-о) - </a:t>
            </a:r>
            <a:r>
              <a:rPr lang="ru-RU" dirty="0" err="1"/>
              <a:t>козацтво</a:t>
            </a:r>
            <a:endParaRPr lang="ru-RU" dirty="0"/>
          </a:p>
          <a:p>
            <a:r>
              <a:rPr lang="ru-RU" dirty="0"/>
              <a:t> -</a:t>
            </a:r>
            <a:r>
              <a:rPr lang="ru-RU" dirty="0" err="1"/>
              <a:t>инн</a:t>
            </a:r>
            <a:r>
              <a:rPr lang="ru-RU" dirty="0"/>
              <a:t>(-я ) - </a:t>
            </a:r>
            <a:r>
              <a:rPr lang="ru-RU" dirty="0" err="1"/>
              <a:t>картоплиння</a:t>
            </a:r>
            <a:endParaRPr lang="ru-RU" dirty="0"/>
          </a:p>
          <a:p>
            <a:r>
              <a:rPr lang="ru-RU" dirty="0"/>
              <a:t> -ин(-а) - </a:t>
            </a:r>
            <a:r>
              <a:rPr lang="ru-RU" dirty="0" err="1"/>
              <a:t>городина</a:t>
            </a:r>
            <a:r>
              <a:rPr lang="ru-RU" dirty="0"/>
              <a:t> </a:t>
            </a:r>
          </a:p>
          <a:p>
            <a:r>
              <a:rPr lang="ru-RU" dirty="0"/>
              <a:t> -</a:t>
            </a:r>
            <a:r>
              <a:rPr lang="ru-RU" dirty="0" err="1"/>
              <a:t>ур</a:t>
            </a:r>
            <a:r>
              <a:rPr lang="ru-RU" dirty="0"/>
              <a:t>(-а) - </a:t>
            </a:r>
            <a:r>
              <a:rPr lang="ru-RU" dirty="0" err="1"/>
              <a:t>апаратура</a:t>
            </a:r>
            <a:endParaRPr lang="ru-RU" dirty="0"/>
          </a:p>
          <a:p>
            <a:r>
              <a:rPr lang="ru-RU" dirty="0"/>
              <a:t> -</a:t>
            </a:r>
            <a:r>
              <a:rPr lang="ru-RU" dirty="0" err="1"/>
              <a:t>ат</a:t>
            </a:r>
            <a:r>
              <a:rPr lang="ru-RU" dirty="0"/>
              <a:t>  - ректорат </a:t>
            </a:r>
          </a:p>
          <a:p>
            <a:r>
              <a:rPr lang="ru-RU" dirty="0"/>
              <a:t>-</a:t>
            </a:r>
            <a:r>
              <a:rPr lang="ru-RU" dirty="0" err="1"/>
              <a:t>ик</a:t>
            </a:r>
            <a:r>
              <a:rPr lang="ru-RU" dirty="0"/>
              <a:t> (а) – проблематика</a:t>
            </a:r>
          </a:p>
          <a:p>
            <a:r>
              <a:rPr lang="ru-RU" dirty="0"/>
              <a:t>– </a:t>
            </a:r>
            <a:r>
              <a:rPr lang="ru-RU" dirty="0" err="1"/>
              <a:t>ік</a:t>
            </a:r>
            <a:r>
              <a:rPr lang="ru-RU" dirty="0"/>
              <a:t> (а) - </a:t>
            </a:r>
            <a:r>
              <a:rPr lang="ru-RU" dirty="0" err="1"/>
              <a:t>символіка</a:t>
            </a:r>
            <a:endParaRPr lang="ru-RU" dirty="0"/>
          </a:p>
          <a:p>
            <a:r>
              <a:rPr lang="ru-RU" dirty="0"/>
              <a:t> -ник - </a:t>
            </a:r>
            <a:r>
              <a:rPr lang="ru-RU" dirty="0" err="1"/>
              <a:t>терник</a:t>
            </a:r>
            <a:endParaRPr lang="ru-RU" dirty="0"/>
          </a:p>
          <a:p>
            <a:r>
              <a:rPr lang="ru-RU" dirty="0"/>
              <a:t> -як – вишняк           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2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/>
              <a:t>Збірні</a:t>
            </a:r>
            <a:r>
              <a:rPr lang="ru-RU" sz="3600" dirty="0"/>
              <a:t> </a:t>
            </a:r>
            <a:r>
              <a:rPr lang="ru-RU" sz="3600" dirty="0" err="1"/>
              <a:t>іменники</a:t>
            </a:r>
            <a:r>
              <a:rPr lang="ru-RU" sz="3600" dirty="0"/>
              <a:t> не </a:t>
            </a:r>
            <a:r>
              <a:rPr lang="ru-RU" sz="3600" dirty="0" err="1"/>
              <a:t>мають</a:t>
            </a:r>
            <a:r>
              <a:rPr lang="ru-RU" sz="3600" dirty="0"/>
              <a:t> </a:t>
            </a:r>
            <a:r>
              <a:rPr lang="ru-RU" sz="3600" dirty="0" err="1"/>
              <a:t>форми</a:t>
            </a:r>
            <a:r>
              <a:rPr lang="ru-RU" sz="3600" dirty="0"/>
              <a:t> </a:t>
            </a:r>
            <a:r>
              <a:rPr lang="ru-RU" sz="3600" dirty="0" err="1"/>
              <a:t>множини</a:t>
            </a:r>
            <a:r>
              <a:rPr lang="ru-RU" sz="3600" dirty="0"/>
              <a:t>, тому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виражають</a:t>
            </a:r>
            <a:r>
              <a:rPr lang="ru-RU" sz="3600" dirty="0"/>
              <a:t> </a:t>
            </a:r>
            <a:r>
              <a:rPr lang="ru-RU" sz="3600" dirty="0" err="1"/>
              <a:t>об’єднання</a:t>
            </a:r>
            <a:r>
              <a:rPr lang="ru-RU" sz="3600" dirty="0"/>
              <a:t> </a:t>
            </a:r>
            <a:r>
              <a:rPr lang="ru-RU" sz="3600" dirty="0" err="1"/>
              <a:t>багатьох</a:t>
            </a:r>
            <a:r>
              <a:rPr lang="ru-RU" sz="3600" dirty="0"/>
              <a:t> </a:t>
            </a:r>
            <a:r>
              <a:rPr lang="ru-RU" sz="3600" dirty="0" err="1"/>
              <a:t>предметів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не </a:t>
            </a:r>
            <a:r>
              <a:rPr lang="ru-RU" sz="3600" dirty="0" err="1"/>
              <a:t>підлягають</a:t>
            </a:r>
            <a:r>
              <a:rPr lang="ru-RU" sz="3600" dirty="0"/>
              <a:t> </a:t>
            </a:r>
            <a:r>
              <a:rPr lang="ru-RU" sz="3600" dirty="0" err="1"/>
              <a:t>лічбі</a:t>
            </a:r>
            <a:r>
              <a:rPr lang="ru-RU" sz="3600" dirty="0"/>
              <a:t>. </a:t>
            </a:r>
            <a:r>
              <a:rPr lang="ru-RU" sz="3600" dirty="0" err="1"/>
              <a:t>Проте</a:t>
            </a:r>
            <a:r>
              <a:rPr lang="ru-RU" sz="3600" dirty="0"/>
              <a:t> в них є </a:t>
            </a:r>
            <a:r>
              <a:rPr lang="ru-RU" sz="3600" dirty="0" err="1"/>
              <a:t>рід</a:t>
            </a:r>
            <a:r>
              <a:rPr lang="ru-RU" sz="3600" dirty="0"/>
              <a:t> і </a:t>
            </a:r>
            <a:r>
              <a:rPr lang="ru-RU" sz="3600" dirty="0" err="1"/>
              <a:t>словозміна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17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4299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81656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Зверніть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увагу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!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є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збірними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іменники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група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загін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рота, команда, ансамбль, народ, хор,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ескадрилья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табун, стадо, череда,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колектив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полк,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армія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комісія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екіпаж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клас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зграя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хоч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вони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означають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певну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сукупність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). Вони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означають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предмети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піддаються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лічбі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іменники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вживатися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і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множині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групи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три загони,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чотири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п’ять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команд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6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Розгляньте</a:t>
            </a:r>
            <a:r>
              <a:rPr lang="ru-RU" sz="3600" dirty="0"/>
              <a:t> </a:t>
            </a:r>
            <a:r>
              <a:rPr lang="ru-RU" sz="3600" dirty="0" err="1"/>
              <a:t>фотографії</a:t>
            </a:r>
            <a:r>
              <a:rPr lang="ru-RU" sz="3600" dirty="0"/>
              <a:t>. </a:t>
            </a:r>
            <a:r>
              <a:rPr lang="ru-RU" sz="3600" dirty="0" err="1"/>
              <a:t>Відгадайте</a:t>
            </a:r>
            <a:r>
              <a:rPr lang="ru-RU" sz="3600" dirty="0"/>
              <a:t> </a:t>
            </a:r>
            <a:r>
              <a:rPr lang="ru-RU" sz="3600" dirty="0" err="1"/>
              <a:t>збірні</a:t>
            </a:r>
            <a:r>
              <a:rPr lang="ru-RU" sz="3600" dirty="0"/>
              <a:t> </a:t>
            </a:r>
            <a:r>
              <a:rPr lang="ru-RU" sz="3600" dirty="0" err="1"/>
              <a:t>іменники</a:t>
            </a:r>
            <a:r>
              <a:rPr lang="ru-RU" sz="3600" dirty="0"/>
              <a:t>, </a:t>
            </a:r>
            <a:r>
              <a:rPr lang="ru-RU" sz="3600" dirty="0" err="1"/>
              <a:t>запишіть</a:t>
            </a:r>
            <a:r>
              <a:rPr lang="ru-RU" sz="3600" dirty="0"/>
              <a:t> </a:t>
            </a:r>
            <a:r>
              <a:rPr lang="ru-RU" sz="3600" dirty="0" err="1"/>
              <a:t>їх</a:t>
            </a:r>
            <a:r>
              <a:rPr lang="ru-RU" sz="3600" dirty="0"/>
              <a:t>, </a:t>
            </a:r>
            <a:r>
              <a:rPr lang="ru-RU" sz="3600" dirty="0" err="1"/>
              <a:t>виділіть</a:t>
            </a:r>
            <a:r>
              <a:rPr lang="ru-RU" sz="3600" dirty="0"/>
              <a:t> </a:t>
            </a:r>
            <a:r>
              <a:rPr lang="ru-RU" sz="3600" dirty="0" err="1"/>
              <a:t>суфікси</a:t>
            </a:r>
            <a:endParaRPr lang="ru-RU" sz="3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24" y="928573"/>
            <a:ext cx="6988392" cy="35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До </a:t>
            </a:r>
            <a:r>
              <a:rPr lang="ru-RU" sz="1600" dirty="0" err="1"/>
              <a:t>поданих</a:t>
            </a:r>
            <a:r>
              <a:rPr lang="ru-RU" sz="1600" dirty="0"/>
              <a:t> </a:t>
            </a:r>
            <a:r>
              <a:rPr lang="ru-RU" sz="1600" dirty="0" err="1"/>
              <a:t>слів</a:t>
            </a:r>
            <a:r>
              <a:rPr lang="ru-RU" sz="1600" dirty="0"/>
              <a:t> </a:t>
            </a:r>
            <a:r>
              <a:rPr lang="ru-RU" sz="1600" dirty="0" err="1"/>
              <a:t>доберіть</a:t>
            </a:r>
            <a:r>
              <a:rPr lang="ru-RU" sz="1600" dirty="0"/>
              <a:t> </a:t>
            </a:r>
            <a:r>
              <a:rPr lang="ru-RU" sz="1600" dirty="0" err="1"/>
              <a:t>спільнокореневі</a:t>
            </a:r>
            <a:r>
              <a:rPr lang="ru-RU" sz="1600" dirty="0"/>
              <a:t> </a:t>
            </a:r>
            <a:r>
              <a:rPr lang="ru-RU" sz="1600" dirty="0" err="1"/>
              <a:t>збірні</a:t>
            </a:r>
            <a:r>
              <a:rPr lang="ru-RU" sz="1600" dirty="0"/>
              <a:t> </a:t>
            </a:r>
            <a:r>
              <a:rPr lang="ru-RU" sz="1600" dirty="0" err="1"/>
              <a:t>іменники</a:t>
            </a:r>
            <a:r>
              <a:rPr lang="ru-RU" sz="1600" dirty="0"/>
              <a:t>. Слова </a:t>
            </a:r>
            <a:r>
              <a:rPr lang="ru-RU" sz="1600" dirty="0" err="1"/>
              <a:t>запишіть</a:t>
            </a:r>
            <a:r>
              <a:rPr lang="ru-RU" sz="1600" dirty="0"/>
              <a:t> парами.</a:t>
            </a:r>
            <a:br>
              <a:rPr lang="ru-RU" sz="1600" dirty="0"/>
            </a:br>
            <a:r>
              <a:rPr lang="ru-RU" sz="1600" dirty="0" err="1"/>
              <a:t>Зразок</a:t>
            </a:r>
            <a:r>
              <a:rPr lang="ru-RU" sz="1600" dirty="0"/>
              <a:t> : </a:t>
            </a:r>
            <a:r>
              <a:rPr lang="ru-RU" sz="1600" dirty="0" err="1"/>
              <a:t>товариші</a:t>
            </a:r>
            <a:r>
              <a:rPr lang="ru-RU" sz="1600" dirty="0"/>
              <a:t> – </a:t>
            </a:r>
            <a:r>
              <a:rPr lang="ru-RU" sz="1600" dirty="0" err="1"/>
              <a:t>товариство</a:t>
            </a:r>
            <a:r>
              <a:rPr lang="ru-RU" sz="1600" dirty="0"/>
              <a:t>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000" dirty="0"/>
              <a:t>Колоски , листки,     птахи,   </a:t>
            </a:r>
            <a:r>
              <a:rPr lang="ru-RU" sz="4000" dirty="0" err="1"/>
              <a:t>камені</a:t>
            </a:r>
            <a:r>
              <a:rPr lang="ru-RU" sz="4000" dirty="0"/>
              <a:t>,    ворони,         </a:t>
            </a:r>
            <a:r>
              <a:rPr lang="ru-RU" sz="4000" dirty="0" err="1"/>
              <a:t>жінки</a:t>
            </a:r>
            <a:r>
              <a:rPr lang="ru-RU" sz="4000" dirty="0"/>
              <a:t>,         </a:t>
            </a:r>
            <a:r>
              <a:rPr lang="ru-RU" sz="4000" dirty="0" err="1"/>
              <a:t>студенти</a:t>
            </a:r>
            <a:r>
              <a:rPr lang="ru-RU" sz="4000" dirty="0"/>
              <a:t>,            </a:t>
            </a:r>
            <a:r>
              <a:rPr lang="ru-RU" sz="4000" dirty="0" err="1"/>
              <a:t>діти</a:t>
            </a:r>
            <a:r>
              <a:rPr lang="ru-RU" sz="4000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8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З </a:t>
            </a:r>
            <a:r>
              <a:rPr lang="ru-RU" dirty="0" err="1"/>
              <a:t>поданими</a:t>
            </a:r>
            <a:r>
              <a:rPr lang="ru-RU" dirty="0"/>
              <a:t> </a:t>
            </a:r>
            <a:r>
              <a:rPr lang="ru-RU" dirty="0" err="1"/>
              <a:t>збірними</a:t>
            </a:r>
            <a:r>
              <a:rPr lang="ru-RU" dirty="0"/>
              <a:t> </a:t>
            </a:r>
            <a:r>
              <a:rPr lang="ru-RU" dirty="0" err="1"/>
              <a:t>іменниками</a:t>
            </a:r>
            <a:r>
              <a:rPr lang="ru-RU" dirty="0"/>
              <a:t> </a:t>
            </a:r>
            <a:r>
              <a:rPr lang="ru-RU" dirty="0" err="1"/>
              <a:t>скласти</a:t>
            </a:r>
            <a:r>
              <a:rPr lang="ru-RU" dirty="0"/>
              <a:t> </a:t>
            </a:r>
            <a:r>
              <a:rPr lang="ru-RU" dirty="0" err="1"/>
              <a:t>невелике</a:t>
            </a:r>
            <a:r>
              <a:rPr lang="ru-RU" dirty="0"/>
              <a:t> </a:t>
            </a:r>
            <a:r>
              <a:rPr lang="ru-RU" dirty="0" err="1"/>
              <a:t>висловлювання</a:t>
            </a:r>
            <a:r>
              <a:rPr lang="ru-RU" dirty="0"/>
              <a:t> за темою «</a:t>
            </a:r>
            <a:r>
              <a:rPr lang="ru-RU" dirty="0" err="1"/>
              <a:t>Восени</a:t>
            </a:r>
            <a:r>
              <a:rPr lang="ru-RU" dirty="0"/>
              <a:t> на </a:t>
            </a:r>
            <a:r>
              <a:rPr lang="ru-RU" dirty="0" err="1"/>
              <a:t>городі</a:t>
            </a:r>
            <a:r>
              <a:rPr lang="ru-RU" dirty="0"/>
              <a:t>».</a:t>
            </a:r>
          </a:p>
          <a:p>
            <a:r>
              <a:rPr lang="ru-RU" dirty="0"/>
              <a:t>	</a:t>
            </a:r>
            <a:r>
              <a:rPr lang="ru-RU" dirty="0" err="1"/>
              <a:t>Картоплиння</a:t>
            </a:r>
            <a:r>
              <a:rPr lang="ru-RU" dirty="0"/>
              <a:t>, </a:t>
            </a:r>
            <a:r>
              <a:rPr lang="ru-RU" dirty="0" err="1"/>
              <a:t>бурячиння</a:t>
            </a:r>
            <a:r>
              <a:rPr lang="ru-RU" dirty="0"/>
              <a:t>, </a:t>
            </a:r>
            <a:r>
              <a:rPr lang="ru-RU" dirty="0" err="1"/>
              <a:t>кукурудзиння</a:t>
            </a:r>
            <a:r>
              <a:rPr lang="ru-RU" dirty="0"/>
              <a:t>, </a:t>
            </a:r>
            <a:r>
              <a:rPr lang="ru-RU" dirty="0" err="1"/>
              <a:t>квасолиння</a:t>
            </a:r>
            <a:r>
              <a:rPr lang="ru-RU" dirty="0"/>
              <a:t>, </a:t>
            </a:r>
            <a:r>
              <a:rPr lang="ru-RU" dirty="0" err="1"/>
              <a:t>городина</a:t>
            </a:r>
            <a:r>
              <a:rPr lang="ru-RU" dirty="0"/>
              <a:t>, </a:t>
            </a:r>
            <a:r>
              <a:rPr lang="ru-RU" dirty="0" err="1"/>
              <a:t>листя</a:t>
            </a:r>
            <a:r>
              <a:rPr lang="ru-RU" dirty="0"/>
              <a:t>, селянство.</a:t>
            </a:r>
          </a:p>
          <a:p>
            <a:r>
              <a:rPr lang="uk-UA" dirty="0" smtClean="0"/>
              <a:t>(відповіді надсилайте у зворотній формі, з  правого боку </a:t>
            </a:r>
            <a:r>
              <a:rPr lang="uk-UA" dirty="0" err="1" smtClean="0"/>
              <a:t>презенації</a:t>
            </a:r>
            <a:r>
              <a:rPr lang="uk-UA" dirty="0" smtClean="0"/>
              <a:t>, вказавши свою електронну адресу).</a:t>
            </a:r>
          </a:p>
          <a:p>
            <a:r>
              <a:rPr lang="uk-UA" smtClean="0"/>
              <a:t>Бажаю успіхів!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267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6  клас </vt:lpstr>
      <vt:lpstr>зверніть увагу на малюнки. Що зображено на кожному з них ? - Визначте число. - Дослідіть, які іменники називаються збірними. </vt:lpstr>
      <vt:lpstr>Зверніть увагу ! Збірні іменники мають форму тільки однини.</vt:lpstr>
      <vt:lpstr>Презентация PowerPoint</vt:lpstr>
      <vt:lpstr>Презентация PowerPoint</vt:lpstr>
      <vt:lpstr>Презентация PowerPoint</vt:lpstr>
      <vt:lpstr>Розгляньте фотографії. Відгадайте збірні іменники, запишіть їх, виділіть суфікси</vt:lpstr>
      <vt:lpstr>До поданих слів доберіть спільнокореневі збірні іменники. Слова запишіть парами. Зразок : товариші – товариство. 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б клас дата:03.12.20</dc:title>
  <dc:creator>Админ</dc:creator>
  <cp:lastModifiedBy>Пользователь Windows</cp:lastModifiedBy>
  <cp:revision>4</cp:revision>
  <dcterms:created xsi:type="dcterms:W3CDTF">2020-12-02T10:44:37Z</dcterms:created>
  <dcterms:modified xsi:type="dcterms:W3CDTF">2020-12-03T18:17:47Z</dcterms:modified>
</cp:coreProperties>
</file>