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86" r:id="rId2"/>
    <p:sldId id="284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85" r:id="rId12"/>
    <p:sldId id="270" r:id="rId13"/>
    <p:sldId id="271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5" autoAdjust="0"/>
  </p:normalViewPr>
  <p:slideViewPr>
    <p:cSldViewPr>
      <p:cViewPr>
        <p:scale>
          <a:sx n="87" d="100"/>
          <a:sy n="87" d="100"/>
        </p:scale>
        <p:origin x="-133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28978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02AAE-3627-4BE4-BDFB-293A02318752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A1445-8072-43B3-ADD2-D8EA9B62C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794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65FE9-DF90-4C43-94C3-F7FA696F5403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03037-E04A-4169-8E3E-9BE9370149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65FE9-DF90-4C43-94C3-F7FA696F5403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03037-E04A-4169-8E3E-9BE93701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65FE9-DF90-4C43-94C3-F7FA696F5403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03037-E04A-4169-8E3E-9BE93701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65FE9-DF90-4C43-94C3-F7FA696F5403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03037-E04A-4169-8E3E-9BE93701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65FE9-DF90-4C43-94C3-F7FA696F5403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03037-E04A-4169-8E3E-9BE9370149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65FE9-DF90-4C43-94C3-F7FA696F5403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03037-E04A-4169-8E3E-9BE93701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65FE9-DF90-4C43-94C3-F7FA696F5403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03037-E04A-4169-8E3E-9BE93701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65FE9-DF90-4C43-94C3-F7FA696F5403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03037-E04A-4169-8E3E-9BE93701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65FE9-DF90-4C43-94C3-F7FA696F5403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03037-E04A-4169-8E3E-9BE9370149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65FE9-DF90-4C43-94C3-F7FA696F5403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03037-E04A-4169-8E3E-9BE93701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65FE9-DF90-4C43-94C3-F7FA696F5403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03037-E04A-4169-8E3E-9BE9370149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4665FE9-DF90-4C43-94C3-F7FA696F5403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9203037-E04A-4169-8E3E-9BE9370149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Готовые Презентации PowerPoint - Мобильные игры: скачай и ра…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5715039"/>
          </a:xfrm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692696"/>
            <a:ext cx="61206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C00000"/>
                </a:solidFill>
              </a:rPr>
              <a:t>6 Б клас</a:t>
            </a:r>
          </a:p>
          <a:p>
            <a:pPr algn="ctr"/>
            <a:r>
              <a:rPr lang="uk-UA" sz="2400" b="1" i="1" dirty="0" smtClean="0">
                <a:solidFill>
                  <a:srgbClr val="C00000"/>
                </a:solidFill>
              </a:rPr>
              <a:t>Дата: 04.12.20</a:t>
            </a:r>
          </a:p>
          <a:p>
            <a:pPr algn="ctr"/>
            <a:r>
              <a:rPr lang="uk-UA" sz="2400" b="1" i="1" dirty="0" smtClean="0">
                <a:solidFill>
                  <a:srgbClr val="C00000"/>
                </a:solidFill>
              </a:rPr>
              <a:t>Тема:</a:t>
            </a:r>
            <a:r>
              <a:rPr lang="ru-RU" sz="2400" b="1" i="1" dirty="0">
                <a:solidFill>
                  <a:srgbClr val="C00000"/>
                </a:solidFill>
              </a:rPr>
              <a:t>ЧИСЛО  ІМЕННИКІВ.ІМЕННИКИ,  ЩО  МАЮТЬ  ФОРМИ  ТІЛЬКИ  ОДНИНИАБО  ТІЛЬКИ  </a:t>
            </a:r>
            <a:r>
              <a:rPr lang="ru-RU" sz="2400" b="1" i="1" dirty="0" smtClean="0">
                <a:solidFill>
                  <a:srgbClr val="C00000"/>
                </a:solidFill>
              </a:rPr>
              <a:t>МНОЖИНИ</a:t>
            </a:r>
          </a:p>
          <a:p>
            <a:pPr algn="ctr"/>
            <a:r>
              <a:rPr lang="ru-RU" sz="2400" b="1" i="1" dirty="0">
                <a:solidFill>
                  <a:srgbClr val="C00000"/>
                </a:solidFill>
              </a:rPr>
              <a:t>Автор: </a:t>
            </a:r>
            <a:r>
              <a:rPr lang="ru-RU" sz="2400" b="1" i="1" dirty="0" err="1">
                <a:solidFill>
                  <a:srgbClr val="C00000"/>
                </a:solidFill>
              </a:rPr>
              <a:t>вчитель</a:t>
            </a:r>
            <a:r>
              <a:rPr lang="ru-RU" sz="2400" b="1" i="1" dirty="0">
                <a:solidFill>
                  <a:srgbClr val="C00000"/>
                </a:solidFill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</a:rPr>
              <a:t>української</a:t>
            </a:r>
            <a:r>
              <a:rPr lang="ru-RU" sz="2400" b="1" i="1" dirty="0">
                <a:solidFill>
                  <a:srgbClr val="C00000"/>
                </a:solidFill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</a:rPr>
              <a:t>мови</a:t>
            </a:r>
            <a:r>
              <a:rPr lang="ru-RU" sz="2400" b="1" i="1" dirty="0">
                <a:solidFill>
                  <a:srgbClr val="C00000"/>
                </a:solidFill>
              </a:rPr>
              <a:t> Тараненко  </a:t>
            </a:r>
            <a:r>
              <a:rPr lang="ru-RU" sz="2400" b="1" i="1" dirty="0" err="1">
                <a:solidFill>
                  <a:srgbClr val="C00000"/>
                </a:solidFill>
              </a:rPr>
              <a:t>Поліна</a:t>
            </a:r>
            <a:r>
              <a:rPr lang="ru-RU" sz="2400" b="1" i="1" dirty="0">
                <a:solidFill>
                  <a:srgbClr val="C00000"/>
                </a:solidFill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</a:rPr>
              <a:t>Сергіївна</a:t>
            </a:r>
            <a:endParaRPr lang="ru-RU" sz="2400" b="1" i="1" dirty="0">
              <a:solidFill>
                <a:srgbClr val="C00000"/>
              </a:solidFill>
            </a:endParaRPr>
          </a:p>
          <a:p>
            <a:pPr algn="ctr"/>
            <a:endParaRPr lang="ru-RU" sz="2400" b="1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Завдання 4</a:t>
            </a:r>
          </a:p>
          <a:p>
            <a:pPr algn="ctr">
              <a:lnSpc>
                <a:spcPct val="150000"/>
              </a:lnSpc>
              <a:buNone/>
            </a:pPr>
            <a:r>
              <a:rPr lang="uk-UA" sz="2800" dirty="0" smtClean="0">
                <a:solidFill>
                  <a:schemeClr val="accent6">
                    <a:lumMod val="50000"/>
                  </a:schemeClr>
                </a:solidFill>
              </a:rPr>
              <a:t>(перевіримо)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ru-RU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</a:rPr>
              <a:t>Словниковий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 диктант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Прилуки, весела  </a:t>
            </a:r>
            <a:r>
              <a:rPr lang="ru-RU" sz="2800" dirty="0" err="1" smtClean="0"/>
              <a:t>українка</a:t>
            </a:r>
            <a:r>
              <a:rPr lang="ru-RU" sz="2800" dirty="0" smtClean="0"/>
              <a:t>, Президент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, День Перемоги, </a:t>
            </a:r>
            <a:r>
              <a:rPr lang="ru-RU" sz="2800" dirty="0" err="1" smtClean="0"/>
              <a:t>кінь</a:t>
            </a:r>
            <a:r>
              <a:rPr lang="ru-RU" sz="2800" dirty="0" smtClean="0"/>
              <a:t> </a:t>
            </a:r>
            <a:r>
              <a:rPr lang="ru-RU" sz="2800" dirty="0" err="1" smtClean="0"/>
              <a:t>Гнідий</a:t>
            </a:r>
            <a:r>
              <a:rPr lang="ru-RU" sz="2800" dirty="0" smtClean="0"/>
              <a:t>, </a:t>
            </a:r>
            <a:r>
              <a:rPr lang="ru-RU" sz="2800" dirty="0" err="1" smtClean="0"/>
              <a:t>Республіка</a:t>
            </a:r>
            <a:r>
              <a:rPr lang="ru-RU" sz="2800" dirty="0" smtClean="0"/>
              <a:t> </a:t>
            </a:r>
            <a:r>
              <a:rPr lang="ru-RU" sz="2800" dirty="0" err="1" smtClean="0"/>
              <a:t>Білорусь,журнал</a:t>
            </a:r>
            <a:r>
              <a:rPr lang="ru-RU" sz="2800" dirty="0" smtClean="0"/>
              <a:t> «</a:t>
            </a:r>
            <a:r>
              <a:rPr lang="ru-RU" sz="2800" dirty="0" err="1" smtClean="0"/>
              <a:t>Пізнайко</a:t>
            </a:r>
            <a:r>
              <a:rPr lang="ru-RU" sz="2800" dirty="0" smtClean="0"/>
              <a:t>»</a:t>
            </a:r>
            <a:r>
              <a:rPr lang="en-US" sz="2800" dirty="0" smtClean="0"/>
              <a:t> </a:t>
            </a:r>
            <a:r>
              <a:rPr lang="ru-RU" sz="2800" dirty="0" smtClean="0"/>
              <a:t>, </a:t>
            </a:r>
            <a:r>
              <a:rPr lang="ru-RU" sz="2800" dirty="0" err="1" smtClean="0"/>
              <a:t>Різдво</a:t>
            </a:r>
            <a:r>
              <a:rPr lang="ru-RU" sz="2800" dirty="0" smtClean="0"/>
              <a:t> Христове, </a:t>
            </a:r>
            <a:r>
              <a:rPr lang="ru-RU" sz="2800" dirty="0" err="1" smtClean="0"/>
              <a:t>Чумацький</a:t>
            </a:r>
            <a:r>
              <a:rPr lang="ru-RU" sz="2800" dirty="0" smtClean="0"/>
              <a:t> Шлях, </a:t>
            </a:r>
            <a:r>
              <a:rPr lang="ru-RU" sz="2800" dirty="0" err="1" smtClean="0"/>
              <a:t>Божа</a:t>
            </a:r>
            <a:r>
              <a:rPr lang="ru-RU" sz="2800" dirty="0" smtClean="0"/>
              <a:t> </a:t>
            </a:r>
            <a:r>
              <a:rPr lang="ru-RU" sz="2800" dirty="0" err="1" smtClean="0"/>
              <a:t>Матір</a:t>
            </a:r>
            <a:r>
              <a:rPr lang="ru-RU" sz="2800" dirty="0" smtClean="0"/>
              <a:t>, Говерла, </a:t>
            </a:r>
            <a:r>
              <a:rPr lang="ru-RU" sz="2800" dirty="0" err="1" smtClean="0"/>
              <a:t>Кабінет</a:t>
            </a:r>
            <a:r>
              <a:rPr lang="ru-RU" sz="2800" dirty="0" smtClean="0"/>
              <a:t> </a:t>
            </a:r>
            <a:r>
              <a:rPr lang="ru-RU" sz="2800" dirty="0" err="1" smtClean="0"/>
              <a:t>Міністрів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,  </a:t>
            </a:r>
            <a:r>
              <a:rPr lang="ru-RU" sz="2800" dirty="0" err="1" smtClean="0"/>
              <a:t>Микола</a:t>
            </a:r>
            <a:r>
              <a:rPr lang="ru-RU" sz="2800" dirty="0" smtClean="0"/>
              <a:t>, День </a:t>
            </a:r>
            <a:r>
              <a:rPr lang="ru-RU" sz="2800" dirty="0" err="1" smtClean="0"/>
              <a:t>знань</a:t>
            </a:r>
            <a:r>
              <a:rPr lang="ru-RU" sz="2800" dirty="0" smtClean="0"/>
              <a:t>, </a:t>
            </a:r>
            <a:r>
              <a:rPr lang="ru-RU" sz="2800" dirty="0" err="1" smtClean="0"/>
              <a:t>аеропорт</a:t>
            </a:r>
            <a:r>
              <a:rPr lang="ru-RU" sz="2800" dirty="0" smtClean="0"/>
              <a:t> «</a:t>
            </a:r>
            <a:r>
              <a:rPr lang="ru-RU" sz="2800" dirty="0" err="1" smtClean="0"/>
              <a:t>Бориспіль</a:t>
            </a:r>
            <a:r>
              <a:rPr lang="ru-RU" sz="2800" dirty="0" smtClean="0"/>
              <a:t>», </a:t>
            </a:r>
            <a:r>
              <a:rPr lang="ru-RU" sz="2800" dirty="0" err="1" smtClean="0"/>
              <a:t>запорізькі</a:t>
            </a:r>
            <a:r>
              <a:rPr lang="ru-RU" sz="2800" dirty="0" smtClean="0"/>
              <a:t> </a:t>
            </a:r>
            <a:r>
              <a:rPr lang="ru-RU" sz="2800" dirty="0" err="1" smtClean="0"/>
              <a:t>вулиці</a:t>
            </a:r>
            <a:r>
              <a:rPr lang="ru-RU" sz="2800" dirty="0" smtClean="0"/>
              <a:t>,  </a:t>
            </a:r>
            <a:r>
              <a:rPr lang="ru-RU" sz="2800" dirty="0" err="1" smtClean="0"/>
              <a:t>площа</a:t>
            </a:r>
            <a:r>
              <a:rPr lang="ru-RU" sz="2800" dirty="0" smtClean="0"/>
              <a:t> </a:t>
            </a:r>
            <a:r>
              <a:rPr lang="ru-RU" sz="2800" dirty="0" err="1" smtClean="0"/>
              <a:t>Свободи</a:t>
            </a:r>
            <a:r>
              <a:rPr lang="ru-RU" sz="2800" dirty="0" smtClean="0"/>
              <a:t>.</a:t>
            </a:r>
          </a:p>
          <a:p>
            <a:pPr>
              <a:lnSpc>
                <a:spcPct val="150000"/>
              </a:lnSpc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Тема уроку: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b="1" i="1" cap="all" dirty="0" smtClean="0">
                <a:solidFill>
                  <a:schemeClr val="accent5">
                    <a:lumMod val="50000"/>
                  </a:schemeClr>
                </a:solidFill>
              </a:rPr>
              <a:t>ЧИСЛО ІМЕННИКІВ. ІМЕННИКИ, ЩО МАЮТЬ </a:t>
            </a:r>
            <a:r>
              <a:rPr lang="ru-RU" b="1" i="1" cap="all" dirty="0" err="1" smtClean="0">
                <a:solidFill>
                  <a:schemeClr val="accent5">
                    <a:lumMod val="50000"/>
                  </a:schemeClr>
                </a:solidFill>
              </a:rPr>
              <a:t>ФОРМи</a:t>
            </a:r>
            <a:r>
              <a:rPr lang="ru-RU" b="1" i="1" cap="all" dirty="0" smtClean="0">
                <a:solidFill>
                  <a:schemeClr val="accent5">
                    <a:lumMod val="50000"/>
                  </a:schemeClr>
                </a:solidFill>
              </a:rPr>
              <a:t> ТІЛЬКИ ОДНИНИ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b="1" i="1" cap="all" dirty="0" smtClean="0">
                <a:solidFill>
                  <a:schemeClr val="accent5">
                    <a:lumMod val="50000"/>
                  </a:schemeClr>
                </a:solidFill>
              </a:rPr>
              <a:t>   АБО ТІЛЬКИ МНОЖИНИ</a:t>
            </a:r>
            <a:endParaRPr lang="ru-RU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930226"/>
          </a:xfrm>
        </p:spPr>
        <p:txBody>
          <a:bodyPr>
            <a:normAutofit fontScale="90000"/>
          </a:bodyPr>
          <a:lstStyle/>
          <a:p>
            <a:r>
              <a:rPr lang="ru-RU" sz="3600" b="1" dirty="0" err="1" smtClean="0">
                <a:solidFill>
                  <a:schemeClr val="accent6">
                    <a:lumMod val="50000"/>
                  </a:schemeClr>
                </a:solidFill>
              </a:rPr>
              <a:t>Виберіть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6">
                    <a:lumMod val="50000"/>
                  </a:schemeClr>
                </a:solidFill>
              </a:rPr>
              <a:t>правильний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6">
                    <a:lumMod val="50000"/>
                  </a:schemeClr>
                </a:solidFill>
              </a:rPr>
              <a:t>варіант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     </a:t>
            </a:r>
            <a:b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 err="1" smtClean="0">
                <a:solidFill>
                  <a:schemeClr val="accent6">
                    <a:lumMod val="50000"/>
                  </a:schemeClr>
                </a:solidFill>
              </a:rPr>
              <a:t>Осипалось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  </a:t>
            </a:r>
            <a:r>
              <a:rPr lang="ru-RU" sz="3600" b="1" dirty="0" err="1" smtClean="0">
                <a:solidFill>
                  <a:schemeClr val="accent6">
                    <a:lumMod val="50000"/>
                  </a:schemeClr>
                </a:solidFill>
              </a:rPr>
              <a:t>листя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  /  </a:t>
            </a:r>
            <a:b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 err="1" smtClean="0">
                <a:solidFill>
                  <a:schemeClr val="accent6">
                    <a:lumMod val="50000"/>
                  </a:schemeClr>
                </a:solidFill>
              </a:rPr>
              <a:t>Осипались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6">
                    <a:lumMod val="50000"/>
                  </a:schemeClr>
                </a:solidFill>
              </a:rPr>
              <a:t>листя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User\Pictures\image02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430216"/>
            <a:ext cx="7128792" cy="31571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Pictures\slide_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0"/>
            <a:ext cx="784887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err="1" smtClean="0"/>
              <a:t>Більшість</a:t>
            </a:r>
            <a:r>
              <a:rPr lang="ru-RU" sz="2400" dirty="0" smtClean="0"/>
              <a:t>  </a:t>
            </a:r>
            <a:r>
              <a:rPr lang="ru-RU" sz="2400" dirty="0" err="1"/>
              <a:t>іменників</a:t>
            </a:r>
            <a:r>
              <a:rPr lang="ru-RU" sz="2400" dirty="0"/>
              <a:t>  </a:t>
            </a:r>
            <a:r>
              <a:rPr lang="ru-RU" sz="2400" dirty="0" err="1"/>
              <a:t>може</a:t>
            </a:r>
            <a:r>
              <a:rPr lang="ru-RU" sz="2400" dirty="0"/>
              <a:t>  </a:t>
            </a:r>
            <a:r>
              <a:rPr lang="ru-RU" sz="2400" dirty="0" err="1"/>
              <a:t>вживатися</a:t>
            </a:r>
            <a:r>
              <a:rPr lang="ru-RU" sz="2400" dirty="0"/>
              <a:t>  в </a:t>
            </a:r>
            <a:r>
              <a:rPr lang="ru-RU" sz="2400" dirty="0" err="1"/>
              <a:t>однині</a:t>
            </a:r>
            <a:r>
              <a:rPr lang="ru-RU" sz="2400" dirty="0"/>
              <a:t> та </a:t>
            </a:r>
            <a:r>
              <a:rPr lang="ru-RU" sz="2400" dirty="0" err="1"/>
              <a:t>множині</a:t>
            </a:r>
            <a:r>
              <a:rPr lang="ru-RU" sz="2400" dirty="0"/>
              <a:t>:</a:t>
            </a:r>
            <a:r>
              <a:rPr lang="en-US" sz="2400" dirty="0"/>
              <a:t>II </a:t>
            </a:r>
            <a:r>
              <a:rPr lang="ru-RU" sz="2400" dirty="0"/>
              <a:t>артист — </a:t>
            </a:r>
            <a:r>
              <a:rPr lang="ru-RU" sz="2400" dirty="0" err="1"/>
              <a:t>артисти</a:t>
            </a:r>
            <a:r>
              <a:rPr lang="ru-RU" sz="2400" dirty="0"/>
              <a:t>, </a:t>
            </a:r>
            <a:r>
              <a:rPr lang="ru-RU" sz="2400" dirty="0" err="1"/>
              <a:t>кінь</a:t>
            </a:r>
            <a:r>
              <a:rPr lang="ru-RU" sz="2400" dirty="0"/>
              <a:t> — </a:t>
            </a:r>
            <a:r>
              <a:rPr lang="ru-RU" sz="2400" dirty="0" err="1"/>
              <a:t>коні</a:t>
            </a:r>
            <a:r>
              <a:rPr lang="ru-RU" sz="2400" dirty="0"/>
              <a:t>, </a:t>
            </a:r>
            <a:r>
              <a:rPr lang="ru-RU" sz="2400" dirty="0" err="1"/>
              <a:t>стіл</a:t>
            </a:r>
            <a:r>
              <a:rPr lang="ru-RU" sz="2400" dirty="0"/>
              <a:t> — </a:t>
            </a:r>
            <a:r>
              <a:rPr lang="ru-RU" sz="2400" dirty="0" err="1"/>
              <a:t>столи.Іменник</a:t>
            </a:r>
            <a:r>
              <a:rPr lang="ru-RU" sz="2400" dirty="0"/>
              <a:t>  у  </a:t>
            </a:r>
            <a:r>
              <a:rPr lang="ru-RU" sz="2400" dirty="0" err="1"/>
              <a:t>формі</a:t>
            </a:r>
            <a:r>
              <a:rPr lang="ru-RU" sz="2400" dirty="0"/>
              <a:t>  </a:t>
            </a:r>
            <a:r>
              <a:rPr lang="ru-RU" sz="2400" dirty="0" err="1"/>
              <a:t>однини</a:t>
            </a:r>
            <a:r>
              <a:rPr lang="ru-RU" sz="2400" dirty="0"/>
              <a:t>  </a:t>
            </a:r>
            <a:r>
              <a:rPr lang="ru-RU" sz="2400" dirty="0" err="1"/>
              <a:t>вживається</a:t>
            </a:r>
            <a:r>
              <a:rPr lang="ru-RU" sz="2400" dirty="0"/>
              <a:t>  для  </a:t>
            </a:r>
            <a:r>
              <a:rPr lang="ru-RU" sz="2400" dirty="0" err="1"/>
              <a:t>позначення</a:t>
            </a:r>
            <a:r>
              <a:rPr lang="ru-RU" sz="2400" dirty="0"/>
              <a:t>  одно­го  предмета,  </a:t>
            </a:r>
            <a:r>
              <a:rPr lang="ru-RU" sz="2400" dirty="0" err="1"/>
              <a:t>іменник</a:t>
            </a:r>
            <a:r>
              <a:rPr lang="ru-RU" sz="2400" dirty="0"/>
              <a:t>  у  </a:t>
            </a:r>
            <a:r>
              <a:rPr lang="ru-RU" sz="2400" dirty="0" err="1"/>
              <a:t>формі</a:t>
            </a:r>
            <a:r>
              <a:rPr lang="ru-RU" sz="2400" dirty="0"/>
              <a:t>  </a:t>
            </a:r>
            <a:r>
              <a:rPr lang="ru-RU" sz="2400" dirty="0" err="1"/>
              <a:t>множини</a:t>
            </a:r>
            <a:r>
              <a:rPr lang="ru-RU" sz="2400" dirty="0"/>
              <a:t>  —  для  </a:t>
            </a:r>
            <a:r>
              <a:rPr lang="ru-RU" sz="2400" dirty="0" err="1"/>
              <a:t>позначення</a:t>
            </a:r>
            <a:r>
              <a:rPr lang="ru-RU" sz="2400" dirty="0"/>
              <a:t>  </a:t>
            </a:r>
            <a:r>
              <a:rPr lang="ru-RU" sz="2400" dirty="0" err="1"/>
              <a:t>двох</a:t>
            </a:r>
            <a:r>
              <a:rPr lang="ru-RU" sz="2400" dirty="0"/>
              <a:t> і </a:t>
            </a:r>
            <a:r>
              <a:rPr lang="ru-RU" sz="2400" dirty="0" err="1"/>
              <a:t>більше</a:t>
            </a:r>
            <a:r>
              <a:rPr lang="ru-RU" sz="2400" dirty="0"/>
              <a:t> </a:t>
            </a:r>
            <a:r>
              <a:rPr lang="ru-RU" sz="2400" dirty="0" err="1"/>
              <a:t>предметів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Проте</a:t>
            </a:r>
            <a:r>
              <a:rPr lang="ru-RU" sz="2400" dirty="0" smtClean="0"/>
              <a:t>  </a:t>
            </a:r>
            <a:r>
              <a:rPr lang="ru-RU" sz="2400" dirty="0"/>
              <a:t>є  </a:t>
            </a:r>
            <a:r>
              <a:rPr lang="ru-RU" sz="2400" dirty="0" err="1"/>
              <a:t>іменники</a:t>
            </a:r>
            <a:r>
              <a:rPr lang="ru-RU" sz="2400" dirty="0"/>
              <a:t>,  </a:t>
            </a:r>
            <a:r>
              <a:rPr lang="ru-RU" sz="2400" dirty="0" err="1"/>
              <a:t>що</a:t>
            </a:r>
            <a:r>
              <a:rPr lang="ru-RU" sz="2400" dirty="0"/>
              <a:t>  </a:t>
            </a:r>
            <a:r>
              <a:rPr lang="ru-RU" sz="2400" dirty="0" err="1"/>
              <a:t>мають</a:t>
            </a:r>
            <a:r>
              <a:rPr lang="ru-RU" sz="2400" dirty="0"/>
              <a:t>  </a:t>
            </a:r>
            <a:r>
              <a:rPr lang="ru-RU" sz="2400" dirty="0" err="1"/>
              <a:t>лише</a:t>
            </a:r>
            <a:r>
              <a:rPr lang="ru-RU" sz="2400" dirty="0"/>
              <a:t>  форму  </a:t>
            </a:r>
            <a:r>
              <a:rPr lang="ru-RU" sz="2400" dirty="0" err="1"/>
              <a:t>однини.До</a:t>
            </a:r>
            <a:r>
              <a:rPr lang="ru-RU" sz="2400" dirty="0"/>
              <a:t> таких </a:t>
            </a:r>
            <a:r>
              <a:rPr lang="ru-RU" sz="2400" dirty="0" err="1"/>
              <a:t>іменників</a:t>
            </a:r>
            <a:r>
              <a:rPr lang="ru-RU" sz="2400" dirty="0"/>
              <a:t> належать </a:t>
            </a:r>
            <a:r>
              <a:rPr lang="ru-RU" sz="2400" dirty="0" err="1"/>
              <a:t>назви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•  </a:t>
            </a:r>
            <a:r>
              <a:rPr lang="ru-RU" sz="2400" dirty="0" err="1"/>
              <a:t>речовин</a:t>
            </a:r>
            <a:r>
              <a:rPr lang="ru-RU" sz="2400" dirty="0"/>
              <a:t>: молоко, масло, </a:t>
            </a:r>
            <a:r>
              <a:rPr lang="ru-RU" sz="2400" dirty="0" err="1"/>
              <a:t>залізо</a:t>
            </a:r>
            <a:r>
              <a:rPr lang="ru-RU" sz="2400" dirty="0"/>
              <a:t>, руда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• </a:t>
            </a:r>
            <a:r>
              <a:rPr lang="ru-RU" sz="2400" dirty="0" err="1"/>
              <a:t>почуттів</a:t>
            </a:r>
            <a:r>
              <a:rPr lang="ru-RU" sz="2400" dirty="0"/>
              <a:t>: </a:t>
            </a:r>
            <a:r>
              <a:rPr lang="ru-RU" sz="2400" dirty="0" err="1"/>
              <a:t>радість</a:t>
            </a:r>
            <a:r>
              <a:rPr lang="ru-RU" sz="2400" dirty="0"/>
              <a:t>, </a:t>
            </a:r>
            <a:r>
              <a:rPr lang="ru-RU" sz="2400" dirty="0" err="1"/>
              <a:t>піднесення</a:t>
            </a:r>
            <a:r>
              <a:rPr lang="ru-RU" sz="2400" dirty="0"/>
              <a:t>, </a:t>
            </a:r>
            <a:r>
              <a:rPr lang="ru-RU" sz="2400" dirty="0" err="1"/>
              <a:t>вірність</a:t>
            </a:r>
            <a:r>
              <a:rPr lang="ru-RU" sz="2400" dirty="0"/>
              <a:t>, </a:t>
            </a:r>
            <a:r>
              <a:rPr lang="ru-RU" sz="2400" dirty="0" err="1"/>
              <a:t>кохання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•  </a:t>
            </a:r>
            <a:r>
              <a:rPr lang="ru-RU" sz="2400" dirty="0" err="1"/>
              <a:t>власні</a:t>
            </a:r>
            <a:r>
              <a:rPr lang="ru-RU" sz="2400" dirty="0"/>
              <a:t>: </a:t>
            </a:r>
            <a:r>
              <a:rPr lang="ru-RU" sz="2400" dirty="0" err="1"/>
              <a:t>Вінниця</a:t>
            </a:r>
            <a:r>
              <a:rPr lang="ru-RU" sz="2400" dirty="0"/>
              <a:t>, Дунай, </a:t>
            </a:r>
            <a:r>
              <a:rPr lang="ru-RU" sz="2400" dirty="0" err="1"/>
              <a:t>Місяць</a:t>
            </a:r>
            <a:r>
              <a:rPr lang="ru-RU" sz="2400" dirty="0"/>
              <a:t>, Леся </a:t>
            </a:r>
            <a:r>
              <a:rPr lang="ru-RU" sz="2400" dirty="0" err="1"/>
              <a:t>Українка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4164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/>
              <a:t>Деякі</a:t>
            </a:r>
            <a:r>
              <a:rPr lang="ru-RU" sz="2000" dirty="0"/>
              <a:t> </a:t>
            </a:r>
            <a:r>
              <a:rPr lang="ru-RU" sz="2000" dirty="0" err="1"/>
              <a:t>іменники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лише</a:t>
            </a:r>
            <a:r>
              <a:rPr lang="ru-RU" sz="2000" dirty="0"/>
              <a:t> форму </a:t>
            </a:r>
            <a:r>
              <a:rPr lang="ru-RU" sz="2000" dirty="0" err="1"/>
              <a:t>множини.Це</a:t>
            </a:r>
            <a:r>
              <a:rPr lang="ru-RU" sz="2000" dirty="0"/>
              <a:t> </a:t>
            </a:r>
            <a:r>
              <a:rPr lang="ru-RU" sz="2000" dirty="0" err="1"/>
              <a:t>назви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•  </a:t>
            </a:r>
            <a:r>
              <a:rPr lang="ru-RU" sz="2000" dirty="0" err="1"/>
              <a:t>парних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таких,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складаються</a:t>
            </a:r>
            <a:r>
              <a:rPr lang="ru-RU" sz="2000" dirty="0"/>
              <a:t> з </a:t>
            </a:r>
            <a:r>
              <a:rPr lang="ru-RU" sz="2000" dirty="0" err="1"/>
              <a:t>кількох</a:t>
            </a:r>
            <a:r>
              <a:rPr lang="ru-RU" sz="2000" dirty="0"/>
              <a:t> </a:t>
            </a:r>
            <a:r>
              <a:rPr lang="ru-RU" sz="2000" dirty="0" err="1"/>
              <a:t>частин</a:t>
            </a:r>
            <a:r>
              <a:rPr lang="ru-RU" sz="2000" dirty="0"/>
              <a:t>,  </a:t>
            </a:r>
            <a:r>
              <a:rPr lang="ru-RU" sz="2000" dirty="0" err="1"/>
              <a:t>предметів</a:t>
            </a:r>
            <a:r>
              <a:rPr lang="ru-RU" sz="2000" dirty="0"/>
              <a:t>: </a:t>
            </a:r>
            <a:r>
              <a:rPr lang="ru-RU" sz="2000" dirty="0" err="1"/>
              <a:t>ножиці</a:t>
            </a:r>
            <a:r>
              <a:rPr lang="ru-RU" sz="2000" dirty="0"/>
              <a:t>, </a:t>
            </a:r>
            <a:r>
              <a:rPr lang="ru-RU" sz="2000" dirty="0" err="1"/>
              <a:t>окуляри</a:t>
            </a:r>
            <a:r>
              <a:rPr lang="ru-RU" sz="2000" dirty="0"/>
              <a:t>, </a:t>
            </a:r>
            <a:r>
              <a:rPr lang="ru-RU" sz="2000" dirty="0" err="1"/>
              <a:t>двері</a:t>
            </a:r>
            <a:r>
              <a:rPr lang="ru-RU" sz="2000" dirty="0"/>
              <a:t>, сани, </a:t>
            </a:r>
            <a:r>
              <a:rPr lang="ru-RU" sz="2000" dirty="0" err="1"/>
              <a:t>меблі</a:t>
            </a:r>
            <a:r>
              <a:rPr lang="ru-RU" sz="2000" dirty="0"/>
              <a:t>, шахи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•  </a:t>
            </a:r>
            <a:r>
              <a:rPr lang="ru-RU" sz="2000" dirty="0" err="1"/>
              <a:t>речовин</a:t>
            </a:r>
            <a:r>
              <a:rPr lang="ru-RU" sz="2000" dirty="0"/>
              <a:t>: вершки, </a:t>
            </a:r>
            <a:r>
              <a:rPr lang="ru-RU" sz="2000" dirty="0" err="1"/>
              <a:t>дріжджі</a:t>
            </a:r>
            <a:r>
              <a:rPr lang="ru-RU" sz="2000" dirty="0"/>
              <a:t>, </a:t>
            </a:r>
            <a:r>
              <a:rPr lang="ru-RU" sz="2000" dirty="0" err="1"/>
              <a:t>консерви</a:t>
            </a:r>
            <a:r>
              <a:rPr lang="ru-RU" sz="2000" dirty="0"/>
              <a:t>, </a:t>
            </a:r>
            <a:r>
              <a:rPr lang="ru-RU" sz="2000" dirty="0" err="1"/>
              <a:t>парфуми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• </a:t>
            </a:r>
            <a:r>
              <a:rPr lang="ru-RU" sz="2000" dirty="0" err="1"/>
              <a:t>сукупностей</a:t>
            </a:r>
            <a:r>
              <a:rPr lang="ru-RU" sz="2000" dirty="0"/>
              <a:t> </a:t>
            </a:r>
            <a:r>
              <a:rPr lang="ru-RU" sz="2000" dirty="0" err="1"/>
              <a:t>предметів</a:t>
            </a:r>
            <a:r>
              <a:rPr lang="ru-RU" sz="2000" dirty="0"/>
              <a:t>: </a:t>
            </a:r>
            <a:r>
              <a:rPr lang="ru-RU" sz="2000" dirty="0" err="1"/>
              <a:t>гроші</a:t>
            </a:r>
            <a:r>
              <a:rPr lang="ru-RU" sz="2000" dirty="0"/>
              <a:t>, </a:t>
            </a:r>
            <a:r>
              <a:rPr lang="ru-RU" sz="2000" dirty="0" err="1"/>
              <a:t>джунглі</a:t>
            </a:r>
            <a:r>
              <a:rPr lang="ru-RU" sz="2000" dirty="0"/>
              <a:t>, </a:t>
            </a:r>
            <a:r>
              <a:rPr lang="ru-RU" sz="2000" dirty="0" err="1"/>
              <a:t>надра</a:t>
            </a:r>
            <a:r>
              <a:rPr lang="ru-RU" sz="2000" dirty="0"/>
              <a:t>, </a:t>
            </a:r>
            <a:r>
              <a:rPr lang="ru-RU" sz="2000" dirty="0" err="1"/>
              <a:t>хащі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•  </a:t>
            </a:r>
            <a:r>
              <a:rPr lang="ru-RU" sz="2000" dirty="0" err="1"/>
              <a:t>відрізків</a:t>
            </a:r>
            <a:r>
              <a:rPr lang="ru-RU" sz="2000" dirty="0"/>
              <a:t> часу, свят, </a:t>
            </a:r>
            <a:r>
              <a:rPr lang="ru-RU" sz="2000" dirty="0" err="1"/>
              <a:t>обрядів</a:t>
            </a:r>
            <a:r>
              <a:rPr lang="ru-RU" sz="2000" dirty="0"/>
              <a:t>: </a:t>
            </a:r>
            <a:r>
              <a:rPr lang="ru-RU" sz="2000" dirty="0" err="1"/>
              <a:t>канікули</a:t>
            </a:r>
            <a:r>
              <a:rPr lang="ru-RU" sz="2000" dirty="0"/>
              <a:t>, </a:t>
            </a:r>
            <a:r>
              <a:rPr lang="ru-RU" sz="2000" dirty="0" err="1"/>
              <a:t>іменини</a:t>
            </a:r>
            <a:r>
              <a:rPr lang="ru-RU" sz="2000" dirty="0"/>
              <a:t>, </a:t>
            </a:r>
            <a:r>
              <a:rPr lang="ru-RU" sz="2000" dirty="0" err="1"/>
              <a:t>вечорниці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• </a:t>
            </a:r>
            <a:r>
              <a:rPr lang="ru-RU" sz="2000" dirty="0" err="1"/>
              <a:t>почуттів</a:t>
            </a:r>
            <a:r>
              <a:rPr lang="ru-RU" sz="2000" dirty="0"/>
              <a:t>, </a:t>
            </a:r>
            <a:r>
              <a:rPr lang="ru-RU" sz="2000" dirty="0" err="1"/>
              <a:t>станів</a:t>
            </a:r>
            <a:r>
              <a:rPr lang="ru-RU" sz="2000" dirty="0"/>
              <a:t>: </a:t>
            </a:r>
            <a:r>
              <a:rPr lang="ru-RU" sz="2000" dirty="0" err="1"/>
              <a:t>жалощі</a:t>
            </a:r>
            <a:r>
              <a:rPr lang="ru-RU" sz="2000" dirty="0"/>
              <a:t>, </a:t>
            </a:r>
            <a:r>
              <a:rPr lang="ru-RU" sz="2000" dirty="0" err="1"/>
              <a:t>гордощі</a:t>
            </a:r>
            <a:r>
              <a:rPr lang="ru-RU" sz="2000" dirty="0"/>
              <a:t>,  </a:t>
            </a:r>
            <a:r>
              <a:rPr lang="ru-RU" sz="2000" dirty="0" err="1"/>
              <a:t>веселощі</a:t>
            </a:r>
            <a:r>
              <a:rPr lang="ru-RU" sz="2000" dirty="0"/>
              <a:t>, </a:t>
            </a:r>
            <a:r>
              <a:rPr lang="ru-RU" sz="2000" dirty="0" err="1"/>
              <a:t>прикрощі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• </a:t>
            </a:r>
            <a:r>
              <a:rPr lang="ru-RU" sz="2000" dirty="0" err="1"/>
              <a:t>географічні</a:t>
            </a:r>
            <a:r>
              <a:rPr lang="ru-RU" sz="2000" dirty="0"/>
              <a:t>: </a:t>
            </a:r>
            <a:r>
              <a:rPr lang="ru-RU" sz="2000" dirty="0" err="1"/>
              <a:t>Черкаси</a:t>
            </a:r>
            <a:r>
              <a:rPr lang="ru-RU" sz="2000" dirty="0"/>
              <a:t>, </a:t>
            </a:r>
            <a:r>
              <a:rPr lang="ru-RU" sz="2000" dirty="0" err="1"/>
              <a:t>Альпи</a:t>
            </a:r>
            <a:r>
              <a:rPr lang="ru-RU" sz="2000" dirty="0"/>
              <a:t>, </a:t>
            </a:r>
            <a:r>
              <a:rPr lang="ru-RU" sz="2000" dirty="0" err="1"/>
              <a:t>Афін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7983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Іменники</a:t>
            </a:r>
            <a:r>
              <a:rPr lang="ru-RU" dirty="0"/>
              <a:t>,  </a:t>
            </a:r>
            <a:r>
              <a:rPr lang="ru-RU" dirty="0" err="1"/>
              <a:t>які</a:t>
            </a:r>
            <a:r>
              <a:rPr lang="ru-RU" dirty="0"/>
              <a:t>  </a:t>
            </a:r>
            <a:r>
              <a:rPr lang="ru-RU" dirty="0" err="1"/>
              <a:t>позначають</a:t>
            </a:r>
            <a:r>
              <a:rPr lang="ru-RU" dirty="0"/>
              <a:t>  </a:t>
            </a:r>
            <a:r>
              <a:rPr lang="ru-RU" dirty="0" err="1"/>
              <a:t>сукупність</a:t>
            </a:r>
            <a:r>
              <a:rPr lang="ru-RU" dirty="0"/>
              <a:t>  </a:t>
            </a:r>
            <a:r>
              <a:rPr lang="ru-RU" dirty="0" err="1"/>
              <a:t>однакових</a:t>
            </a:r>
            <a:r>
              <a:rPr lang="ru-RU" dirty="0"/>
              <a:t>  </a:t>
            </a:r>
            <a:r>
              <a:rPr lang="ru-RU" dirty="0" err="1"/>
              <a:t>або</a:t>
            </a:r>
            <a:r>
              <a:rPr lang="ru-RU" dirty="0"/>
              <a:t>  </a:t>
            </a:r>
            <a:r>
              <a:rPr lang="ru-RU" dirty="0" err="1"/>
              <a:t>подібних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сприймаються</a:t>
            </a:r>
            <a:r>
              <a:rPr lang="ru-RU" dirty="0"/>
              <a:t> як </a:t>
            </a:r>
            <a:r>
              <a:rPr lang="ru-RU" dirty="0" err="1"/>
              <a:t>єдине</a:t>
            </a:r>
            <a:r>
              <a:rPr lang="ru-RU" dirty="0"/>
              <a:t> </a:t>
            </a:r>
            <a:r>
              <a:rPr lang="ru-RU" dirty="0" err="1"/>
              <a:t>ціле</a:t>
            </a:r>
            <a:r>
              <a:rPr lang="ru-RU" dirty="0"/>
              <a:t>, </a:t>
            </a:r>
            <a:r>
              <a:rPr lang="ru-RU" dirty="0" err="1"/>
              <a:t>називаються</a:t>
            </a:r>
            <a:r>
              <a:rPr lang="ru-RU" dirty="0"/>
              <a:t> </a:t>
            </a:r>
            <a:r>
              <a:rPr lang="ru-RU" dirty="0" err="1"/>
              <a:t>збірними</a:t>
            </a:r>
            <a:r>
              <a:rPr lang="ru-RU" dirty="0"/>
              <a:t>: </a:t>
            </a:r>
            <a:r>
              <a:rPr lang="ru-RU" dirty="0" err="1"/>
              <a:t>товариство</a:t>
            </a:r>
            <a:r>
              <a:rPr lang="ru-RU" dirty="0"/>
              <a:t>, </a:t>
            </a:r>
            <a:r>
              <a:rPr lang="ru-RU" dirty="0" err="1"/>
              <a:t>колосся</a:t>
            </a:r>
            <a:r>
              <a:rPr lang="ru-RU" dirty="0"/>
              <a:t>, </a:t>
            </a:r>
            <a:r>
              <a:rPr lang="ru-RU" dirty="0" err="1"/>
              <a:t>коріння</a:t>
            </a:r>
            <a:r>
              <a:rPr lang="ru-RU" dirty="0"/>
              <a:t>, </a:t>
            </a:r>
            <a:r>
              <a:rPr lang="ru-RU" dirty="0" err="1"/>
              <a:t>рідня</a:t>
            </a:r>
            <a:r>
              <a:rPr lang="ru-RU" dirty="0"/>
              <a:t>, </a:t>
            </a:r>
            <a:r>
              <a:rPr lang="ru-RU" dirty="0" err="1"/>
              <a:t>піхота</a:t>
            </a:r>
            <a:r>
              <a:rPr lang="ru-RU" dirty="0"/>
              <a:t>, молодь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Збірні</a:t>
            </a:r>
            <a:r>
              <a:rPr lang="ru-RU" dirty="0" smtClean="0"/>
              <a:t> </a:t>
            </a:r>
            <a:r>
              <a:rPr lang="ru-RU" dirty="0" err="1"/>
              <a:t>іменники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форму </a:t>
            </a:r>
            <a:r>
              <a:rPr lang="ru-RU" dirty="0" err="1"/>
              <a:t>однини</a:t>
            </a:r>
            <a:r>
              <a:rPr lang="ru-RU" dirty="0"/>
              <a:t>: золоте </a:t>
            </a:r>
            <a:r>
              <a:rPr lang="ru-RU" dirty="0" err="1"/>
              <a:t>листя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8032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Завдання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Відкрийте підручник на ст.104 та виконайте письмово вправу 218. </a:t>
            </a:r>
            <a:r>
              <a:rPr lang="uk-UA" dirty="0" err="1" smtClean="0"/>
              <a:t>Випишіть</a:t>
            </a:r>
            <a:r>
              <a:rPr lang="uk-UA" dirty="0" smtClean="0"/>
              <a:t> </a:t>
            </a:r>
            <a:r>
              <a:rPr lang="uk-UA" dirty="0" err="1" smtClean="0"/>
              <a:t>іменники,що</a:t>
            </a:r>
            <a:r>
              <a:rPr lang="uk-UA" dirty="0" smtClean="0"/>
              <a:t> вживаються тільки в формі множини та іменники, що вживаються тільки в формі однини. (до зошита)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240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Іменники</a:t>
            </a:r>
            <a:r>
              <a:rPr lang="ru-RU" dirty="0"/>
              <a:t>,  </a:t>
            </a:r>
            <a:r>
              <a:rPr lang="ru-RU" dirty="0" err="1"/>
              <a:t>що</a:t>
            </a:r>
            <a:r>
              <a:rPr lang="ru-RU" dirty="0"/>
              <a:t>  </a:t>
            </a:r>
            <a:r>
              <a:rPr lang="ru-RU" dirty="0" err="1"/>
              <a:t>вживаються</a:t>
            </a:r>
            <a:r>
              <a:rPr lang="ru-RU" dirty="0"/>
              <a:t>  </a:t>
            </a:r>
            <a:r>
              <a:rPr lang="ru-RU" dirty="0" err="1"/>
              <a:t>лише</a:t>
            </a:r>
            <a:r>
              <a:rPr lang="ru-RU" dirty="0"/>
              <a:t>  у  </a:t>
            </a:r>
            <a:r>
              <a:rPr lang="ru-RU" dirty="0" err="1"/>
              <a:t>формі</a:t>
            </a:r>
            <a:r>
              <a:rPr lang="ru-RU" dirty="0"/>
              <a:t>  </a:t>
            </a:r>
            <a:r>
              <a:rPr lang="ru-RU" dirty="0" err="1"/>
              <a:t>однини</a:t>
            </a:r>
            <a:r>
              <a:rPr lang="ru-RU" dirty="0"/>
              <a:t>, 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уживатися</a:t>
            </a:r>
            <a:r>
              <a:rPr lang="ru-RU" dirty="0"/>
              <a:t> в </a:t>
            </a:r>
            <a:r>
              <a:rPr lang="ru-RU" dirty="0" err="1"/>
              <a:t>множині</a:t>
            </a:r>
            <a:r>
              <a:rPr lang="ru-RU" dirty="0"/>
              <a:t> в таких </a:t>
            </a:r>
            <a:r>
              <a:rPr lang="ru-RU" dirty="0" err="1"/>
              <a:t>вйпадках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•  </a:t>
            </a:r>
            <a:r>
              <a:rPr lang="ru-RU" dirty="0" err="1"/>
              <a:t>якщо</a:t>
            </a:r>
            <a:r>
              <a:rPr lang="ru-RU" dirty="0"/>
              <a:t>  </a:t>
            </a:r>
            <a:r>
              <a:rPr lang="ru-RU" dirty="0" err="1"/>
              <a:t>власні</a:t>
            </a:r>
            <a:r>
              <a:rPr lang="ru-RU" dirty="0"/>
              <a:t>  </a:t>
            </a:r>
            <a:r>
              <a:rPr lang="ru-RU" dirty="0" err="1"/>
              <a:t>назви</a:t>
            </a:r>
            <a:r>
              <a:rPr lang="ru-RU" dirty="0"/>
              <a:t>  </a:t>
            </a:r>
            <a:r>
              <a:rPr lang="ru-RU" dirty="0" err="1"/>
              <a:t>вживаються</a:t>
            </a:r>
            <a:r>
              <a:rPr lang="ru-RU" dirty="0"/>
              <a:t>  з  метою  </a:t>
            </a:r>
            <a:r>
              <a:rPr lang="ru-RU" dirty="0" err="1"/>
              <a:t>створення</a:t>
            </a:r>
            <a:r>
              <a:rPr lang="ru-RU" dirty="0"/>
              <a:t>  </a:t>
            </a:r>
            <a:r>
              <a:rPr lang="ru-RU" dirty="0" err="1"/>
              <a:t>узагаль­неної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 ряду </a:t>
            </a:r>
            <a:r>
              <a:rPr lang="ru-RU" dirty="0" err="1"/>
              <a:t>осіб</a:t>
            </a:r>
            <a:r>
              <a:rPr lang="ru-RU" dirty="0"/>
              <a:t>,  </a:t>
            </a:r>
            <a:r>
              <a:rPr lang="ru-RU" dirty="0" err="1"/>
              <a:t>предметів</a:t>
            </a:r>
            <a:r>
              <a:rPr lang="ru-RU" dirty="0"/>
              <a:t>,  </a:t>
            </a:r>
            <a:r>
              <a:rPr lang="ru-RU" dirty="0" err="1"/>
              <a:t>країн</a:t>
            </a:r>
            <a:r>
              <a:rPr lang="ru-RU" dirty="0"/>
              <a:t>,  </a:t>
            </a:r>
            <a:r>
              <a:rPr lang="ru-RU" dirty="0" err="1"/>
              <a:t>міст</a:t>
            </a:r>
            <a:r>
              <a:rPr lang="ru-RU" dirty="0"/>
              <a:t>: </a:t>
            </a:r>
            <a:r>
              <a:rPr lang="ru-RU" dirty="0" err="1"/>
              <a:t>Вітер</a:t>
            </a:r>
            <a:r>
              <a:rPr lang="ru-RU" dirty="0"/>
              <a:t> </a:t>
            </a:r>
            <a:r>
              <a:rPr lang="ru-RU" dirty="0" err="1"/>
              <a:t>горді</a:t>
            </a:r>
            <a:r>
              <a:rPr lang="ru-RU" dirty="0"/>
              <a:t> </a:t>
            </a:r>
            <a:r>
              <a:rPr lang="ru-RU" dirty="0" err="1"/>
              <a:t>знаменапідносить</a:t>
            </a:r>
            <a:r>
              <a:rPr lang="ru-RU" dirty="0"/>
              <a:t>,  </a:t>
            </a:r>
            <a:r>
              <a:rPr lang="ru-RU" dirty="0" err="1"/>
              <a:t>Йде</a:t>
            </a:r>
            <a:r>
              <a:rPr lang="ru-RU" dirty="0"/>
              <a:t> </a:t>
            </a:r>
            <a:r>
              <a:rPr lang="ru-RU" dirty="0" err="1"/>
              <a:t>славетний</a:t>
            </a:r>
            <a:r>
              <a:rPr lang="ru-RU" dirty="0"/>
              <a:t> коша </a:t>
            </a:r>
            <a:r>
              <a:rPr lang="ru-RU" dirty="0" err="1"/>
              <a:t>родовід</a:t>
            </a:r>
            <a:r>
              <a:rPr lang="ru-RU" dirty="0"/>
              <a:t>: </a:t>
            </a:r>
            <a:r>
              <a:rPr lang="ru-RU" dirty="0" err="1"/>
              <a:t>Богуни</a:t>
            </a:r>
            <a:r>
              <a:rPr lang="ru-RU" dirty="0"/>
              <a:t>,  </a:t>
            </a:r>
            <a:r>
              <a:rPr lang="ru-RU" dirty="0" err="1"/>
              <a:t>Палії</a:t>
            </a:r>
            <a:r>
              <a:rPr lang="ru-RU" dirty="0"/>
              <a:t>,  </a:t>
            </a:r>
            <a:r>
              <a:rPr lang="ru-RU" dirty="0" err="1"/>
              <a:t>Кривоноси,Нечаї</a:t>
            </a:r>
            <a:r>
              <a:rPr lang="ru-RU" dirty="0"/>
              <a:t>...(С. </a:t>
            </a:r>
            <a:r>
              <a:rPr lang="ru-RU" dirty="0" err="1"/>
              <a:t>Гаряча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43245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• 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передають</a:t>
            </a:r>
            <a:r>
              <a:rPr lang="ru-RU" dirty="0"/>
              <a:t> </a:t>
            </a:r>
            <a:r>
              <a:rPr lang="ru-RU" dirty="0" err="1"/>
              <a:t>узагальнення</a:t>
            </a:r>
            <a:r>
              <a:rPr lang="ru-RU" dirty="0"/>
              <a:t>: </a:t>
            </a:r>
            <a:r>
              <a:rPr lang="ru-RU" dirty="0" err="1"/>
              <a:t>Заберіть</a:t>
            </a:r>
            <a:r>
              <a:rPr lang="ru-RU" dirty="0"/>
              <a:t> з </a:t>
            </a:r>
            <a:r>
              <a:rPr lang="ru-RU" dirty="0" err="1"/>
              <a:t>собоювсі</a:t>
            </a:r>
            <a:r>
              <a:rPr lang="ru-RU" dirty="0"/>
              <a:t> лиха, </a:t>
            </a:r>
            <a:r>
              <a:rPr lang="ru-RU" dirty="0" err="1"/>
              <a:t>всі</a:t>
            </a:r>
            <a:r>
              <a:rPr lang="ru-RU" dirty="0"/>
              <a:t> зла(І Шевченко)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вказують</a:t>
            </a:r>
            <a:r>
              <a:rPr lang="ru-RU" dirty="0"/>
              <a:t> на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: </a:t>
            </a:r>
            <a:r>
              <a:rPr lang="ru-RU" dirty="0" err="1"/>
              <a:t>Тутспівали</a:t>
            </a:r>
            <a:r>
              <a:rPr lang="ru-RU" dirty="0"/>
              <a:t> </a:t>
            </a:r>
            <a:r>
              <a:rPr lang="ru-RU" dirty="0" err="1"/>
              <a:t>мені</a:t>
            </a:r>
            <a:r>
              <a:rPr lang="ru-RU" dirty="0"/>
              <a:t> дуби, степ </a:t>
            </a:r>
            <a:r>
              <a:rPr lang="ru-RU" dirty="0" err="1"/>
              <a:t>гойдав</a:t>
            </a:r>
            <a:r>
              <a:rPr lang="ru-RU" dirty="0"/>
              <a:t> </a:t>
            </a:r>
            <a:r>
              <a:rPr lang="ru-RU" dirty="0" err="1"/>
              <a:t>пшениці</a:t>
            </a:r>
            <a:r>
              <a:rPr lang="ru-RU" dirty="0"/>
              <a:t> і </a:t>
            </a:r>
            <a:r>
              <a:rPr lang="ru-RU" dirty="0" err="1"/>
              <a:t>вівса</a:t>
            </a:r>
            <a:r>
              <a:rPr lang="ru-RU" dirty="0"/>
              <a:t>(Д. Луценко</a:t>
            </a:r>
            <a:r>
              <a:rPr lang="ru-RU" dirty="0" smtClean="0"/>
              <a:t>);</a:t>
            </a:r>
          </a:p>
          <a:p>
            <a:r>
              <a:rPr lang="ru-RU" dirty="0" smtClean="0"/>
              <a:t>•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географічні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вжиті</a:t>
            </a:r>
            <a:r>
              <a:rPr lang="ru-RU" dirty="0"/>
              <a:t> в переносному </a:t>
            </a:r>
            <a:r>
              <a:rPr lang="ru-RU" dirty="0" err="1"/>
              <a:t>значенні</a:t>
            </a:r>
            <a:r>
              <a:rPr lang="ru-RU" dirty="0"/>
              <a:t> (у такому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пишуть</a:t>
            </a:r>
            <a:r>
              <a:rPr lang="ru-RU" dirty="0"/>
              <a:t> з </a:t>
            </a:r>
            <a:r>
              <a:rPr lang="ru-RU" dirty="0" err="1"/>
              <a:t>малої</a:t>
            </a:r>
            <a:r>
              <a:rPr lang="ru-RU" dirty="0"/>
              <a:t> </a:t>
            </a:r>
            <a:r>
              <a:rPr lang="ru-RU" dirty="0" err="1"/>
              <a:t>літери</a:t>
            </a:r>
            <a:r>
              <a:rPr lang="ru-RU" dirty="0"/>
              <a:t>): </a:t>
            </a:r>
            <a:r>
              <a:rPr lang="ru-RU" dirty="0" err="1"/>
              <a:t>Усі</a:t>
            </a:r>
            <a:r>
              <a:rPr lang="ru-RU" dirty="0"/>
              <a:t> ми </a:t>
            </a:r>
            <a:r>
              <a:rPr lang="ru-RU" dirty="0" err="1"/>
              <a:t>осягали</a:t>
            </a:r>
            <a:r>
              <a:rPr lang="ru-RU" dirty="0"/>
              <a:t> </a:t>
            </a:r>
            <a:r>
              <a:rPr lang="ru-RU" dirty="0" err="1"/>
              <a:t>еверести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і </a:t>
            </a:r>
            <a:r>
              <a:rPr lang="ru-RU" dirty="0" err="1"/>
              <a:t>рід­ної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(Л.  Пастушенко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ru-RU" dirty="0" smtClean="0"/>
              <a:t>•  </a:t>
            </a:r>
            <a:r>
              <a:rPr lang="ru-RU" dirty="0"/>
              <a:t>у </a:t>
            </a:r>
            <a:r>
              <a:rPr lang="ru-RU" dirty="0" err="1"/>
              <a:t>ролі</a:t>
            </a:r>
            <a:r>
              <a:rPr lang="ru-RU" dirty="0"/>
              <a:t>  </a:t>
            </a:r>
            <a:r>
              <a:rPr lang="ru-RU" dirty="0" err="1"/>
              <a:t>термінів</a:t>
            </a:r>
            <a:r>
              <a:rPr lang="ru-RU" dirty="0"/>
              <a:t>: </a:t>
            </a:r>
            <a:r>
              <a:rPr lang="ru-RU" dirty="0" err="1"/>
              <a:t>болі</a:t>
            </a:r>
            <a:r>
              <a:rPr lang="ru-RU" dirty="0"/>
              <a:t> й шуми в </a:t>
            </a:r>
            <a:r>
              <a:rPr lang="ru-RU" dirty="0" err="1"/>
              <a:t>серці</a:t>
            </a:r>
            <a:r>
              <a:rPr lang="ru-RU" dirty="0"/>
              <a:t>(</a:t>
            </a:r>
            <a:r>
              <a:rPr lang="ru-RU" dirty="0" err="1"/>
              <a:t>термін</a:t>
            </a:r>
            <a:r>
              <a:rPr lang="ru-RU" dirty="0"/>
              <a:t>  </a:t>
            </a:r>
            <a:r>
              <a:rPr lang="ru-RU" dirty="0" err="1"/>
              <a:t>медицини</a:t>
            </a:r>
            <a:r>
              <a:rPr lang="ru-RU" dirty="0"/>
              <a:t>); </a:t>
            </a:r>
            <a:r>
              <a:rPr lang="ru-RU" dirty="0" err="1"/>
              <a:t>міне­ральні</a:t>
            </a:r>
            <a:r>
              <a:rPr lang="ru-RU" dirty="0"/>
              <a:t>  води(</a:t>
            </a:r>
            <a:r>
              <a:rPr lang="ru-RU" dirty="0" err="1"/>
              <a:t>термін</a:t>
            </a:r>
            <a:r>
              <a:rPr lang="ru-RU" dirty="0"/>
              <a:t>  </a:t>
            </a:r>
            <a:r>
              <a:rPr lang="ru-RU" dirty="0" err="1"/>
              <a:t>харчової</a:t>
            </a:r>
            <a:r>
              <a:rPr lang="ru-RU" dirty="0"/>
              <a:t>  </a:t>
            </a:r>
            <a:r>
              <a:rPr lang="ru-RU" dirty="0" err="1"/>
              <a:t>промисловості</a:t>
            </a:r>
            <a:r>
              <a:rPr lang="ru-RU" dirty="0"/>
              <a:t>); </a:t>
            </a:r>
            <a:r>
              <a:rPr lang="ru-RU" dirty="0" err="1"/>
              <a:t>високоякісні</a:t>
            </a:r>
            <a:r>
              <a:rPr lang="ru-RU" dirty="0"/>
              <a:t>  </a:t>
            </a:r>
            <a:r>
              <a:rPr lang="ru-RU" dirty="0" err="1"/>
              <a:t>сталі</a:t>
            </a:r>
            <a:r>
              <a:rPr lang="ru-RU" dirty="0"/>
              <a:t>(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важкої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60823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267672"/>
          </a:xfrm>
        </p:spPr>
        <p:txBody>
          <a:bodyPr>
            <a:normAutofit/>
          </a:bodyPr>
          <a:lstStyle/>
          <a:p>
            <a:pPr lvl="0"/>
            <a:r>
              <a:rPr lang="uk-UA" b="1" dirty="0" smtClean="0"/>
              <a:t>Подумайте:</a:t>
            </a:r>
            <a:endParaRPr lang="ru-RU" b="1" dirty="0" smtClean="0"/>
          </a:p>
          <a:p>
            <a:pPr lvl="0"/>
            <a:r>
              <a:rPr lang="ru-RU" sz="2600" b="1" dirty="0" smtClean="0"/>
              <a:t>Яка </a:t>
            </a:r>
            <a:r>
              <a:rPr lang="ru-RU" sz="2600" b="1" dirty="0" err="1" smtClean="0"/>
              <a:t>частина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мови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називається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іменником</a:t>
            </a:r>
            <a:r>
              <a:rPr lang="ru-RU" sz="2600" b="1" dirty="0" smtClean="0"/>
              <a:t>?</a:t>
            </a:r>
          </a:p>
          <a:p>
            <a:pPr lvl="0"/>
            <a:endParaRPr lang="ru-RU" sz="2600" b="1" dirty="0" smtClean="0"/>
          </a:p>
          <a:p>
            <a:pPr lvl="0"/>
            <a:r>
              <a:rPr lang="uk-UA" sz="2600" b="1" dirty="0" smtClean="0"/>
              <a:t>Яку синтаксичну роль виконує  іменник?</a:t>
            </a:r>
            <a:endParaRPr lang="ru-RU" sz="2600" b="1" dirty="0" smtClean="0"/>
          </a:p>
          <a:p>
            <a:pPr lvl="0"/>
            <a:endParaRPr lang="ru-RU" sz="2600" b="1" dirty="0" smtClean="0"/>
          </a:p>
          <a:p>
            <a:pPr lvl="0"/>
            <a:r>
              <a:rPr lang="ru-RU" sz="2600" b="1" dirty="0" smtClean="0"/>
              <a:t>Як </a:t>
            </a:r>
            <a:r>
              <a:rPr lang="ru-RU" sz="2600" b="1" dirty="0" err="1" smtClean="0"/>
              <a:t>змінюється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іменник</a:t>
            </a:r>
            <a:r>
              <a:rPr lang="ru-RU" sz="2600" b="1" dirty="0" smtClean="0"/>
              <a:t>?</a:t>
            </a:r>
          </a:p>
          <a:p>
            <a:pPr lvl="0"/>
            <a:endParaRPr lang="ru-RU" sz="2600" b="1" dirty="0" smtClean="0"/>
          </a:p>
          <a:p>
            <a:pPr lvl="0"/>
            <a:r>
              <a:rPr lang="ru-RU" sz="2600" b="1" dirty="0" err="1" smtClean="0"/>
              <a:t>Які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категорії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іменника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постійні</a:t>
            </a:r>
            <a:r>
              <a:rPr lang="ru-RU" sz="2600" b="1" dirty="0" smtClean="0"/>
              <a:t>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  метою  </a:t>
            </a:r>
            <a:r>
              <a:rPr lang="ru-RU" dirty="0" err="1"/>
              <a:t>узагальнення</a:t>
            </a:r>
            <a:r>
              <a:rPr lang="ru-RU" dirty="0"/>
              <a:t>  форма  </a:t>
            </a:r>
            <a:r>
              <a:rPr lang="ru-RU" dirty="0" err="1"/>
              <a:t>однини</a:t>
            </a:r>
            <a:r>
              <a:rPr lang="ru-RU" dirty="0"/>
              <a:t>  </a:t>
            </a:r>
            <a:r>
              <a:rPr lang="ru-RU" dirty="0" err="1"/>
              <a:t>може</a:t>
            </a:r>
            <a:r>
              <a:rPr lang="ru-RU" dirty="0"/>
              <a:t>  бути  </a:t>
            </a:r>
            <a:r>
              <a:rPr lang="ru-RU" dirty="0" err="1"/>
              <a:t>вжита</a:t>
            </a:r>
            <a:r>
              <a:rPr lang="ru-RU" dirty="0"/>
              <a:t> 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 </a:t>
            </a:r>
            <a:r>
              <a:rPr lang="ru-RU" dirty="0" err="1"/>
              <a:t>множини</a:t>
            </a:r>
            <a:r>
              <a:rPr lang="ru-RU" dirty="0"/>
              <a:t>: В  </a:t>
            </a:r>
            <a:r>
              <a:rPr lang="ru-RU" dirty="0" err="1"/>
              <a:t>усі</a:t>
            </a:r>
            <a:r>
              <a:rPr lang="ru-RU" dirty="0"/>
              <a:t>  </a:t>
            </a:r>
            <a:r>
              <a:rPr lang="ru-RU" dirty="0" err="1"/>
              <a:t>часи</a:t>
            </a:r>
            <a:r>
              <a:rPr lang="ru-RU" dirty="0"/>
              <a:t>  </a:t>
            </a:r>
            <a:r>
              <a:rPr lang="ru-RU" dirty="0" err="1"/>
              <a:t>українська</a:t>
            </a:r>
            <a:r>
              <a:rPr lang="ru-RU" dirty="0"/>
              <a:t>  </a:t>
            </a:r>
            <a:r>
              <a:rPr lang="ru-RU" dirty="0" err="1"/>
              <a:t>жінка</a:t>
            </a:r>
            <a:r>
              <a:rPr lang="ru-RU" dirty="0"/>
              <a:t> </a:t>
            </a:r>
            <a:r>
              <a:rPr lang="ru-RU" dirty="0" err="1"/>
              <a:t>дивуваласвоєю</a:t>
            </a:r>
            <a:r>
              <a:rPr lang="ru-RU" dirty="0"/>
              <a:t> силою й </a:t>
            </a:r>
            <a:r>
              <a:rPr lang="ru-RU" dirty="0" err="1"/>
              <a:t>незламністю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4274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підручник: ст.103-105 (вивчити правила)</a:t>
            </a:r>
          </a:p>
          <a:p>
            <a:r>
              <a:rPr lang="uk-UA" dirty="0" smtClean="0"/>
              <a:t>2. </a:t>
            </a:r>
            <a:r>
              <a:rPr lang="uk-UA" dirty="0" err="1" smtClean="0"/>
              <a:t>Підручик</a:t>
            </a:r>
            <a:r>
              <a:rPr lang="uk-UA" dirty="0" smtClean="0"/>
              <a:t>: ст.104 вправа 220 (до  зошита). Завдання </a:t>
            </a:r>
            <a:r>
              <a:rPr lang="uk-UA" dirty="0" err="1" smtClean="0"/>
              <a:t>фотографеєте</a:t>
            </a:r>
            <a:r>
              <a:rPr lang="uk-UA" dirty="0"/>
              <a:t> </a:t>
            </a:r>
            <a:r>
              <a:rPr lang="uk-UA" dirty="0" smtClean="0"/>
              <a:t>та </a:t>
            </a:r>
            <a:r>
              <a:rPr lang="uk-UA" smtClean="0"/>
              <a:t>надсилаєте 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448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04664"/>
            <a:ext cx="6808800" cy="504056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Завдання 1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908720"/>
            <a:ext cx="7498080" cy="5339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У</a:t>
            </a: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 якому рядку виділене слово є іменником?(усно)</a:t>
            </a:r>
          </a:p>
          <a:p>
            <a:pPr>
              <a:buNone/>
            </a:pPr>
            <a:endParaRPr lang="uk-UA" sz="2800" dirty="0" smtClean="0"/>
          </a:p>
          <a:p>
            <a:pPr>
              <a:buNone/>
            </a:pPr>
            <a:r>
              <a:rPr lang="uk-UA" sz="2800" dirty="0" smtClean="0"/>
              <a:t>А. Прощай, моя </a:t>
            </a:r>
            <a:r>
              <a:rPr lang="uk-UA" sz="2800" b="1" u="sng" dirty="0" smtClean="0"/>
              <a:t>люба.</a:t>
            </a:r>
          </a:p>
          <a:p>
            <a:pPr>
              <a:buNone/>
            </a:pPr>
            <a:r>
              <a:rPr lang="uk-UA" sz="2800" dirty="0" smtClean="0"/>
              <a:t>Б. І </a:t>
            </a:r>
            <a:r>
              <a:rPr lang="uk-UA" sz="2800" b="1" u="sng" dirty="0" smtClean="0"/>
              <a:t>все</a:t>
            </a:r>
            <a:r>
              <a:rPr lang="uk-UA" sz="2800" dirty="0" smtClean="0"/>
              <a:t> навколо чогось чекало.</a:t>
            </a:r>
          </a:p>
          <a:p>
            <a:pPr>
              <a:buNone/>
            </a:pPr>
            <a:r>
              <a:rPr lang="uk-UA" sz="2800" dirty="0" smtClean="0"/>
              <a:t>В. А власне, що я </a:t>
            </a:r>
            <a:r>
              <a:rPr lang="uk-UA" sz="2800" b="1" u="sng" dirty="0" smtClean="0"/>
              <a:t>винна</a:t>
            </a:r>
            <a:r>
              <a:rPr lang="uk-UA" sz="2800" dirty="0" smtClean="0"/>
              <a:t> і кому?</a:t>
            </a:r>
          </a:p>
          <a:p>
            <a:pPr>
              <a:buNone/>
            </a:pPr>
            <a:r>
              <a:rPr lang="uk-UA" sz="2800" dirty="0" smtClean="0"/>
              <a:t>Г. Чи довіку, </a:t>
            </a:r>
            <a:r>
              <a:rPr lang="uk-UA" sz="2800" b="1" u="sng" dirty="0" smtClean="0"/>
              <a:t>браття</a:t>
            </a:r>
            <a:r>
              <a:rPr lang="uk-UA" sz="2800" dirty="0" smtClean="0"/>
              <a:t>, будемо мовчати?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Завдання 1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У якому рядку виділене слово є іменником?</a:t>
            </a:r>
          </a:p>
          <a:p>
            <a:pPr>
              <a:buNone/>
            </a:pPr>
            <a:endParaRPr lang="uk-UA" sz="2800" dirty="0" smtClean="0"/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А.</a:t>
            </a:r>
            <a:r>
              <a:rPr lang="uk-UA" sz="2800" dirty="0" smtClean="0"/>
              <a:t> Прощай, моя </a:t>
            </a:r>
            <a:r>
              <a:rPr lang="uk-UA" sz="2800" b="1" u="sng" dirty="0" smtClean="0"/>
              <a:t>люба.</a:t>
            </a: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Б.</a:t>
            </a:r>
            <a:r>
              <a:rPr lang="uk-UA" sz="2800" dirty="0" smtClean="0"/>
              <a:t> І </a:t>
            </a:r>
            <a:r>
              <a:rPr lang="uk-UA" sz="2800" b="1" u="sng" dirty="0" smtClean="0"/>
              <a:t>все</a:t>
            </a:r>
            <a:r>
              <a:rPr lang="uk-UA" sz="2800" dirty="0" smtClean="0"/>
              <a:t> навколо чогось чекало.</a:t>
            </a: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В.</a:t>
            </a:r>
            <a:r>
              <a:rPr lang="uk-UA" sz="2800" dirty="0" smtClean="0"/>
              <a:t> А власне, що я </a:t>
            </a:r>
            <a:r>
              <a:rPr lang="uk-UA" sz="2800" b="1" u="sng" dirty="0" smtClean="0"/>
              <a:t>винна</a:t>
            </a:r>
            <a:r>
              <a:rPr lang="uk-UA" sz="2800" dirty="0" smtClean="0"/>
              <a:t> і кому?</a:t>
            </a: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Г.</a:t>
            </a:r>
            <a:r>
              <a:rPr lang="uk-UA" sz="2800" dirty="0" smtClean="0"/>
              <a:t> Чи довіку, </a:t>
            </a:r>
            <a:r>
              <a:rPr lang="uk-UA" sz="2800" b="1" u="sng" dirty="0" smtClean="0">
                <a:solidFill>
                  <a:schemeClr val="accent6">
                    <a:lumMod val="50000"/>
                  </a:schemeClr>
                </a:solidFill>
              </a:rPr>
              <a:t>браття</a:t>
            </a:r>
            <a:r>
              <a:rPr lang="uk-UA" sz="2800" dirty="0" smtClean="0"/>
              <a:t>, будемо мовчати?</a:t>
            </a:r>
          </a:p>
          <a:p>
            <a:pPr>
              <a:buNone/>
            </a:pPr>
            <a:endParaRPr lang="uk-UA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Відповідь: Г</a:t>
            </a:r>
            <a:endParaRPr lang="ru-RU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Завдання 2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195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У якому рядку іменник виступає означенням у реченні?</a:t>
            </a: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А. </a:t>
            </a:r>
            <a:r>
              <a:rPr lang="uk-UA" sz="2800" dirty="0" smtClean="0"/>
              <a:t>Він пам'ятає  шаблю гостру.</a:t>
            </a: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Б. </a:t>
            </a:r>
            <a:r>
              <a:rPr lang="uk-UA" sz="2800" dirty="0" smtClean="0"/>
              <a:t>Мама була лікарем.</a:t>
            </a: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В. </a:t>
            </a:r>
            <a:r>
              <a:rPr lang="uk-UA" sz="2800" dirty="0" smtClean="0"/>
              <a:t>Відкриття Коперника зробило революцію у світогляді людей.</a:t>
            </a: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Г. </a:t>
            </a:r>
            <a:r>
              <a:rPr lang="uk-UA" sz="2800" dirty="0" smtClean="0"/>
              <a:t>Блукає тьма лісами і полями.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</a:rPr>
              <a:t>Завдання 2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268760"/>
            <a:ext cx="7746064" cy="511256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У якому рядку іменник виступає означенням у реченні?</a:t>
            </a:r>
          </a:p>
          <a:p>
            <a:pPr>
              <a:lnSpc>
                <a:spcPct val="150000"/>
              </a:lnSpc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А. </a:t>
            </a:r>
            <a:r>
              <a:rPr lang="uk-UA" sz="2800" dirty="0" smtClean="0"/>
              <a:t>Він пам'ятає  шаблю гостру.</a:t>
            </a:r>
          </a:p>
          <a:p>
            <a:pPr>
              <a:lnSpc>
                <a:spcPct val="150000"/>
              </a:lnSpc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Б. </a:t>
            </a:r>
            <a:r>
              <a:rPr lang="uk-UA" sz="2800" dirty="0" smtClean="0"/>
              <a:t>Мама була лікарем.</a:t>
            </a:r>
          </a:p>
          <a:p>
            <a:pPr>
              <a:lnSpc>
                <a:spcPct val="150000"/>
              </a:lnSpc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В. </a:t>
            </a:r>
            <a:r>
              <a:rPr lang="uk-UA" sz="2800" dirty="0" smtClean="0"/>
              <a:t>Відкриття </a:t>
            </a: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Коперника</a:t>
            </a:r>
            <a:r>
              <a:rPr lang="uk-UA" sz="2800" dirty="0" smtClean="0"/>
              <a:t> зробило революцію у світогляді людей.</a:t>
            </a:r>
          </a:p>
          <a:p>
            <a:pPr>
              <a:lnSpc>
                <a:spcPct val="150000"/>
              </a:lnSpc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Г. </a:t>
            </a:r>
            <a:r>
              <a:rPr lang="uk-UA" sz="2800" dirty="0" smtClean="0"/>
              <a:t>Блукає тьма лісами і полями.</a:t>
            </a:r>
          </a:p>
          <a:p>
            <a:pPr>
              <a:lnSpc>
                <a:spcPct val="150000"/>
              </a:lnSpc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Відповідь: В</a:t>
            </a:r>
            <a:endParaRPr lang="ru-RU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Завдання 3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У якому рядку іменник виступає присудком у реченні?</a:t>
            </a:r>
          </a:p>
          <a:p>
            <a:pPr>
              <a:buNone/>
            </a:pPr>
            <a:endParaRPr lang="uk-UA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А.</a:t>
            </a:r>
            <a:r>
              <a:rPr lang="uk-UA" sz="2800" dirty="0" smtClean="0"/>
              <a:t> Моя сестра – дизайнер.</a:t>
            </a: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Б.</a:t>
            </a:r>
            <a:r>
              <a:rPr lang="uk-UA" sz="2800" dirty="0" smtClean="0"/>
              <a:t> Надвечір хмари опустилися нижче.</a:t>
            </a: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В</a:t>
            </a:r>
            <a:r>
              <a:rPr lang="uk-UA" sz="2800" dirty="0" smtClean="0"/>
              <a:t>. Хворий зблід від нестерпного болю.</a:t>
            </a: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Г</a:t>
            </a:r>
            <a:r>
              <a:rPr lang="uk-UA" sz="2800" dirty="0" smtClean="0"/>
              <a:t>.Читаючи підручник, робіть нотатки.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Завдання 3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У якому рядку іменник виступає присудком у реченні?</a:t>
            </a:r>
          </a:p>
          <a:p>
            <a:pPr>
              <a:buNone/>
            </a:pPr>
            <a:endParaRPr lang="uk-UA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А.</a:t>
            </a:r>
            <a:r>
              <a:rPr lang="uk-UA" sz="2800" dirty="0" smtClean="0"/>
              <a:t> Моя сестра – </a:t>
            </a: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дизайнер.</a:t>
            </a: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Б.</a:t>
            </a:r>
            <a:r>
              <a:rPr lang="uk-UA" sz="2800" dirty="0" smtClean="0"/>
              <a:t> Надвечір хмари опустилися нижче.</a:t>
            </a: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В</a:t>
            </a:r>
            <a:r>
              <a:rPr lang="uk-UA" sz="2800" dirty="0" smtClean="0"/>
              <a:t>. Хворий зблід від нестерпного болю.</a:t>
            </a: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Г</a:t>
            </a:r>
            <a:r>
              <a:rPr lang="uk-UA" sz="2800" dirty="0" smtClean="0"/>
              <a:t>. Читаючи підручник, робіть нотатки.</a:t>
            </a:r>
          </a:p>
          <a:p>
            <a:pPr>
              <a:buNone/>
            </a:pPr>
            <a:endParaRPr lang="uk-UA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Відповідь: А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02048" cy="77809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Завдання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4</a:t>
            </a:r>
            <a:b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47260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іменники</a:t>
            </a:r>
            <a:r>
              <a:rPr lang="ru-RU" sz="2400" dirty="0" smtClean="0"/>
              <a:t> треба </a:t>
            </a:r>
            <a:r>
              <a:rPr lang="ru-RU" sz="2400" dirty="0" err="1" smtClean="0"/>
              <a:t>писати</a:t>
            </a:r>
            <a:r>
              <a:rPr lang="ru-RU" sz="2400" dirty="0" smtClean="0"/>
              <a:t> з  </a:t>
            </a:r>
            <a:r>
              <a:rPr lang="ru-RU" sz="2400" dirty="0" err="1" smtClean="0"/>
              <a:t>великої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літери</a:t>
            </a:r>
            <a:r>
              <a:rPr lang="ru-RU" sz="2400" dirty="0" smtClean="0"/>
              <a:t>??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/>
              <a:t>(</a:t>
            </a:r>
            <a:r>
              <a:rPr lang="ru-RU" sz="2400" dirty="0" err="1" smtClean="0"/>
              <a:t>п,П</a:t>
            </a:r>
            <a:r>
              <a:rPr lang="ru-RU" sz="2400" dirty="0" smtClean="0"/>
              <a:t>)</a:t>
            </a:r>
            <a:r>
              <a:rPr lang="ru-RU" sz="2400" dirty="0" err="1" smtClean="0"/>
              <a:t>рилуки</a:t>
            </a:r>
            <a:r>
              <a:rPr lang="ru-RU" sz="2400" dirty="0" smtClean="0"/>
              <a:t>,  весела  (</a:t>
            </a:r>
            <a:r>
              <a:rPr lang="ru-RU" sz="2400" dirty="0" err="1" smtClean="0"/>
              <a:t>У,у</a:t>
            </a:r>
            <a:r>
              <a:rPr lang="ru-RU" sz="2400" dirty="0" smtClean="0"/>
              <a:t>)</a:t>
            </a:r>
            <a:r>
              <a:rPr lang="ru-RU" sz="2400" dirty="0" err="1" smtClean="0"/>
              <a:t>країнка</a:t>
            </a:r>
            <a:r>
              <a:rPr lang="ru-RU" sz="2400" dirty="0" smtClean="0"/>
              <a:t>, (</a:t>
            </a:r>
            <a:r>
              <a:rPr lang="ru-RU" sz="2400" dirty="0" err="1" smtClean="0"/>
              <a:t>П,п</a:t>
            </a:r>
            <a:r>
              <a:rPr lang="ru-RU" sz="2400" dirty="0" smtClean="0"/>
              <a:t>)резидент  (</a:t>
            </a:r>
            <a:r>
              <a:rPr lang="ru-RU" sz="2400" dirty="0" err="1" smtClean="0"/>
              <a:t>У,у</a:t>
            </a:r>
            <a:r>
              <a:rPr lang="ru-RU" sz="2400" dirty="0" smtClean="0"/>
              <a:t>)</a:t>
            </a:r>
            <a:r>
              <a:rPr lang="ru-RU" sz="2400" dirty="0" err="1" smtClean="0"/>
              <a:t>країни</a:t>
            </a:r>
            <a:r>
              <a:rPr lang="ru-RU" sz="2400" dirty="0" smtClean="0"/>
              <a:t>, (</a:t>
            </a:r>
            <a:r>
              <a:rPr lang="ru-RU" sz="2400" dirty="0" err="1" smtClean="0"/>
              <a:t>Д,д</a:t>
            </a:r>
            <a:r>
              <a:rPr lang="ru-RU" sz="2400" dirty="0" smtClean="0"/>
              <a:t>)</a:t>
            </a:r>
            <a:r>
              <a:rPr lang="ru-RU" sz="2400" dirty="0" err="1" smtClean="0"/>
              <a:t>ень</a:t>
            </a:r>
            <a:r>
              <a:rPr lang="ru-RU" sz="2400" dirty="0" smtClean="0"/>
              <a:t> (</a:t>
            </a:r>
            <a:r>
              <a:rPr lang="ru-RU" sz="2400" dirty="0" err="1" smtClean="0"/>
              <a:t>П,п</a:t>
            </a:r>
            <a:r>
              <a:rPr lang="ru-RU" sz="2400" dirty="0" smtClean="0"/>
              <a:t>)</a:t>
            </a:r>
            <a:r>
              <a:rPr lang="ru-RU" sz="2400" dirty="0" err="1" smtClean="0"/>
              <a:t>еремоги</a:t>
            </a:r>
            <a:r>
              <a:rPr lang="ru-RU" sz="2400" dirty="0" smtClean="0"/>
              <a:t>,  </a:t>
            </a:r>
            <a:r>
              <a:rPr lang="ru-RU" sz="2400" dirty="0" err="1" smtClean="0"/>
              <a:t>кінь</a:t>
            </a:r>
            <a:r>
              <a:rPr lang="ru-RU" sz="2400" dirty="0" smtClean="0"/>
              <a:t> (</a:t>
            </a:r>
            <a:r>
              <a:rPr lang="ru-RU" sz="2400" dirty="0" err="1" smtClean="0"/>
              <a:t>Г,г</a:t>
            </a:r>
            <a:r>
              <a:rPr lang="ru-RU" sz="2400" dirty="0" smtClean="0"/>
              <a:t>), (</a:t>
            </a:r>
            <a:r>
              <a:rPr lang="ru-RU" sz="2400" dirty="0" err="1" smtClean="0"/>
              <a:t>Р,р</a:t>
            </a:r>
            <a:r>
              <a:rPr lang="ru-RU" sz="2400" dirty="0" smtClean="0"/>
              <a:t>)</a:t>
            </a:r>
            <a:r>
              <a:rPr lang="ru-RU" sz="2400" dirty="0" err="1" smtClean="0"/>
              <a:t>еспубліка</a:t>
            </a:r>
            <a:r>
              <a:rPr lang="ru-RU" sz="2400" dirty="0" smtClean="0"/>
              <a:t> (</a:t>
            </a:r>
            <a:r>
              <a:rPr lang="ru-RU" sz="2400" dirty="0" err="1" smtClean="0"/>
              <a:t>Б,б</a:t>
            </a:r>
            <a:r>
              <a:rPr lang="ru-RU" sz="2400" dirty="0" smtClean="0"/>
              <a:t>)</a:t>
            </a:r>
            <a:r>
              <a:rPr lang="ru-RU" sz="2400" dirty="0" err="1" smtClean="0"/>
              <a:t>ілорусь</a:t>
            </a:r>
            <a:r>
              <a:rPr lang="ru-RU" sz="2400" dirty="0" smtClean="0"/>
              <a:t>,  журнал («</a:t>
            </a:r>
            <a:r>
              <a:rPr lang="ru-RU" sz="2400" dirty="0" err="1" smtClean="0"/>
              <a:t>П,п</a:t>
            </a:r>
            <a:r>
              <a:rPr lang="ru-RU" sz="2400" dirty="0" smtClean="0"/>
              <a:t>)</a:t>
            </a:r>
            <a:r>
              <a:rPr lang="ru-RU" sz="2400" dirty="0" err="1" smtClean="0"/>
              <a:t>ізнайко</a:t>
            </a:r>
            <a:r>
              <a:rPr lang="ru-RU" sz="2400" dirty="0" smtClean="0"/>
              <a:t>», (</a:t>
            </a:r>
            <a:r>
              <a:rPr lang="ru-RU" sz="2400" dirty="0" err="1" smtClean="0"/>
              <a:t>Р,р</a:t>
            </a:r>
            <a:r>
              <a:rPr lang="ru-RU" sz="2400" dirty="0" smtClean="0"/>
              <a:t>)</a:t>
            </a:r>
            <a:r>
              <a:rPr lang="ru-RU" sz="2400" dirty="0" err="1" smtClean="0"/>
              <a:t>іздво</a:t>
            </a:r>
            <a:r>
              <a:rPr lang="ru-RU" sz="2400" dirty="0" smtClean="0"/>
              <a:t> (</a:t>
            </a:r>
            <a:r>
              <a:rPr lang="ru-RU" sz="2400" dirty="0" err="1" smtClean="0"/>
              <a:t>Х,х</a:t>
            </a:r>
            <a:r>
              <a:rPr lang="ru-RU" sz="2400" dirty="0" smtClean="0"/>
              <a:t>)</a:t>
            </a:r>
            <a:r>
              <a:rPr lang="ru-RU" sz="2400" dirty="0" err="1" smtClean="0"/>
              <a:t>ристове</a:t>
            </a:r>
            <a:r>
              <a:rPr lang="ru-RU" sz="2400" dirty="0" smtClean="0"/>
              <a:t>,  (</a:t>
            </a:r>
            <a:r>
              <a:rPr lang="ru-RU" sz="2400" dirty="0" err="1" smtClean="0"/>
              <a:t>Ч,ч</a:t>
            </a:r>
            <a:r>
              <a:rPr lang="ru-RU" sz="2400" dirty="0" smtClean="0"/>
              <a:t>)</a:t>
            </a:r>
            <a:r>
              <a:rPr lang="ru-RU" sz="2400" dirty="0" err="1" smtClean="0"/>
              <a:t>умацький</a:t>
            </a:r>
            <a:r>
              <a:rPr lang="ru-RU" sz="2400" dirty="0" smtClean="0"/>
              <a:t> (</a:t>
            </a:r>
            <a:r>
              <a:rPr lang="ru-RU" sz="2400" dirty="0" err="1" smtClean="0"/>
              <a:t>Ш,ш</a:t>
            </a:r>
            <a:r>
              <a:rPr lang="ru-RU" sz="2400" dirty="0" smtClean="0"/>
              <a:t>)лях, (</a:t>
            </a:r>
            <a:r>
              <a:rPr lang="ru-RU" sz="2400" dirty="0" err="1" smtClean="0"/>
              <a:t>Б,б</a:t>
            </a:r>
            <a:r>
              <a:rPr lang="ru-RU" sz="2400" dirty="0" smtClean="0"/>
              <a:t>)</a:t>
            </a:r>
            <a:r>
              <a:rPr lang="ru-RU" sz="2400" dirty="0" err="1" smtClean="0"/>
              <a:t>ожа</a:t>
            </a:r>
            <a:r>
              <a:rPr lang="ru-RU" sz="2400" dirty="0" smtClean="0"/>
              <a:t> (</a:t>
            </a:r>
            <a:r>
              <a:rPr lang="ru-RU" sz="2400" dirty="0" err="1" smtClean="0"/>
              <a:t>М,м</a:t>
            </a:r>
            <a:r>
              <a:rPr lang="ru-RU" sz="2400" dirty="0" smtClean="0"/>
              <a:t>)</a:t>
            </a:r>
            <a:r>
              <a:rPr lang="ru-RU" sz="2400" dirty="0" err="1" smtClean="0"/>
              <a:t>атір</a:t>
            </a:r>
            <a:r>
              <a:rPr lang="ru-RU" sz="2400" dirty="0" smtClean="0"/>
              <a:t>, (</a:t>
            </a:r>
            <a:r>
              <a:rPr lang="ru-RU" sz="2400" dirty="0" err="1" smtClean="0"/>
              <a:t>Г,г</a:t>
            </a:r>
            <a:r>
              <a:rPr lang="ru-RU" sz="2400" dirty="0" smtClean="0"/>
              <a:t>)</a:t>
            </a:r>
            <a:r>
              <a:rPr lang="ru-RU" sz="2400" dirty="0" err="1" smtClean="0"/>
              <a:t>оверла</a:t>
            </a:r>
            <a:r>
              <a:rPr lang="ru-RU" sz="2400" dirty="0" smtClean="0"/>
              <a:t>, (</a:t>
            </a:r>
            <a:r>
              <a:rPr lang="ru-RU" sz="2400" dirty="0" err="1" smtClean="0"/>
              <a:t>К,к</a:t>
            </a:r>
            <a:r>
              <a:rPr lang="ru-RU" sz="2400" dirty="0" smtClean="0"/>
              <a:t>)</a:t>
            </a:r>
            <a:r>
              <a:rPr lang="ru-RU" sz="2400" dirty="0" err="1" smtClean="0"/>
              <a:t>абінет</a:t>
            </a:r>
            <a:r>
              <a:rPr lang="ru-RU" sz="2400" dirty="0" smtClean="0"/>
              <a:t> (</a:t>
            </a:r>
            <a:r>
              <a:rPr lang="ru-RU" sz="2400" dirty="0" err="1" smtClean="0"/>
              <a:t>М,м</a:t>
            </a:r>
            <a:r>
              <a:rPr lang="ru-RU" sz="2400" dirty="0" smtClean="0"/>
              <a:t>)</a:t>
            </a:r>
            <a:r>
              <a:rPr lang="ru-RU" sz="2400" dirty="0" err="1" smtClean="0"/>
              <a:t>іністрів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,  (</a:t>
            </a:r>
            <a:r>
              <a:rPr lang="ru-RU" sz="2400" dirty="0" err="1" smtClean="0"/>
              <a:t>М,м</a:t>
            </a:r>
            <a:r>
              <a:rPr lang="ru-RU" sz="2400" dirty="0" smtClean="0"/>
              <a:t>)</a:t>
            </a:r>
            <a:r>
              <a:rPr lang="ru-RU" sz="2400" dirty="0" err="1" smtClean="0"/>
              <a:t>икола</a:t>
            </a:r>
            <a:r>
              <a:rPr lang="ru-RU" sz="2400" dirty="0" smtClean="0"/>
              <a:t>, (</a:t>
            </a:r>
            <a:r>
              <a:rPr lang="ru-RU" sz="2400" dirty="0" err="1" smtClean="0"/>
              <a:t>Д,д</a:t>
            </a:r>
            <a:r>
              <a:rPr lang="ru-RU" sz="2400" dirty="0" smtClean="0"/>
              <a:t>)</a:t>
            </a:r>
            <a:r>
              <a:rPr lang="ru-RU" sz="2400" dirty="0" err="1" smtClean="0"/>
              <a:t>ень</a:t>
            </a:r>
            <a:r>
              <a:rPr lang="ru-RU" sz="2400" dirty="0" smtClean="0"/>
              <a:t> (</a:t>
            </a:r>
            <a:r>
              <a:rPr lang="ru-RU" sz="2400" dirty="0" err="1" smtClean="0"/>
              <a:t>З,з</a:t>
            </a:r>
            <a:r>
              <a:rPr lang="ru-RU" sz="2400" dirty="0" smtClean="0"/>
              <a:t>)</a:t>
            </a:r>
            <a:r>
              <a:rPr lang="ru-RU" sz="2400" dirty="0" err="1" smtClean="0"/>
              <a:t>нань</a:t>
            </a:r>
            <a:r>
              <a:rPr lang="ru-RU" sz="2400" dirty="0" smtClean="0"/>
              <a:t>,  </a:t>
            </a:r>
            <a:r>
              <a:rPr lang="ru-RU" sz="2400" dirty="0" err="1" smtClean="0"/>
              <a:t>аеропорт</a:t>
            </a:r>
            <a:r>
              <a:rPr lang="ru-RU" sz="2400" dirty="0" smtClean="0"/>
              <a:t> («</a:t>
            </a:r>
            <a:r>
              <a:rPr lang="ru-RU" sz="2400" dirty="0" err="1" smtClean="0"/>
              <a:t>Б,б</a:t>
            </a:r>
            <a:r>
              <a:rPr lang="ru-RU" sz="2400" dirty="0" smtClean="0"/>
              <a:t>)</a:t>
            </a:r>
            <a:r>
              <a:rPr lang="ru-RU" sz="2400" dirty="0" err="1" smtClean="0"/>
              <a:t>ориспіль</a:t>
            </a:r>
            <a:r>
              <a:rPr lang="ru-RU" sz="2400" dirty="0" smtClean="0"/>
              <a:t>», (</a:t>
            </a:r>
            <a:r>
              <a:rPr lang="ru-RU" sz="2400" dirty="0" err="1" smtClean="0"/>
              <a:t>З,з</a:t>
            </a:r>
            <a:r>
              <a:rPr lang="ru-RU" sz="2400" dirty="0" smtClean="0"/>
              <a:t>)</a:t>
            </a:r>
            <a:r>
              <a:rPr lang="ru-RU" sz="2400" dirty="0" err="1" smtClean="0"/>
              <a:t>апорізькі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вулиці</a:t>
            </a:r>
            <a:r>
              <a:rPr lang="ru-RU" sz="2400" dirty="0" smtClean="0"/>
              <a:t>,  </a:t>
            </a:r>
            <a:r>
              <a:rPr lang="ru-RU" sz="2400" dirty="0" err="1" smtClean="0"/>
              <a:t>площа</a:t>
            </a:r>
            <a:r>
              <a:rPr lang="ru-RU" sz="2400" dirty="0" smtClean="0"/>
              <a:t> (</a:t>
            </a:r>
            <a:r>
              <a:rPr lang="ru-RU" sz="2400" dirty="0" err="1" smtClean="0"/>
              <a:t>С,с</a:t>
            </a:r>
            <a:r>
              <a:rPr lang="ru-RU" sz="2400" dirty="0" smtClean="0"/>
              <a:t>)</a:t>
            </a:r>
            <a:r>
              <a:rPr lang="ru-RU" sz="2400" dirty="0" err="1" smtClean="0"/>
              <a:t>вободи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455</TotalTime>
  <Words>793</Words>
  <Application>Microsoft Office PowerPoint</Application>
  <PresentationFormat>Экран (4:3)</PresentationFormat>
  <Paragraphs>96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Солнцестояние</vt:lpstr>
      <vt:lpstr>    </vt:lpstr>
      <vt:lpstr>Презентация PowerPoint</vt:lpstr>
      <vt:lpstr>Завдання 1</vt:lpstr>
      <vt:lpstr>Завдання 1</vt:lpstr>
      <vt:lpstr>Завдання 2 </vt:lpstr>
      <vt:lpstr>Завдання 2 </vt:lpstr>
      <vt:lpstr>Завдання 3</vt:lpstr>
      <vt:lpstr>Завдання 3</vt:lpstr>
      <vt:lpstr> Завдання 4 </vt:lpstr>
      <vt:lpstr> </vt:lpstr>
      <vt:lpstr>Тема уроку:</vt:lpstr>
      <vt:lpstr>Виберіть правильний варіант      Осипалось  листя  /   Осипались листя </vt:lpstr>
      <vt:lpstr>Презентация PowerPoint</vt:lpstr>
      <vt:lpstr>Презентация PowerPoint</vt:lpstr>
      <vt:lpstr>Презентация PowerPoint</vt:lpstr>
      <vt:lpstr>Презентация PowerPoint</vt:lpstr>
      <vt:lpstr>Завдання</vt:lpstr>
      <vt:lpstr>Презентация PowerPoint</vt:lpstr>
      <vt:lpstr>Презентация PowerPoint</vt:lpstr>
      <vt:lpstr>Презентация PowerPoint</vt:lpstr>
      <vt:lpstr>Домашнє завдання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</dc:title>
  <dc:creator>User</dc:creator>
  <cp:lastModifiedBy>Пользователь Windows</cp:lastModifiedBy>
  <cp:revision>50</cp:revision>
  <dcterms:created xsi:type="dcterms:W3CDTF">2017-12-03T19:32:38Z</dcterms:created>
  <dcterms:modified xsi:type="dcterms:W3CDTF">2020-12-03T18:34:54Z</dcterms:modified>
</cp:coreProperties>
</file>