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56" r:id="rId3"/>
    <p:sldId id="264" r:id="rId4"/>
    <p:sldId id="257" r:id="rId5"/>
    <p:sldId id="259" r:id="rId6"/>
    <p:sldId id="258" r:id="rId7"/>
    <p:sldId id="261" r:id="rId8"/>
    <p:sldId id="262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402227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147658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6sgzb42k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12167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6 клас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2060"/>
                </a:solidFill>
              </a:rPr>
              <a:t>Бінарний урок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848872" cy="403244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Урок української мови та географії </a:t>
            </a:r>
            <a:endParaRPr lang="uk-UA" dirty="0" smtClean="0">
              <a:solidFill>
                <a:srgbClr val="7030A0"/>
              </a:solidFill>
            </a:endParaRPr>
          </a:p>
          <a:p>
            <a:r>
              <a:rPr lang="uk-UA" dirty="0" smtClean="0">
                <a:solidFill>
                  <a:srgbClr val="7030A0"/>
                </a:solidFill>
              </a:rPr>
              <a:t>на </a:t>
            </a:r>
            <a:r>
              <a:rPr lang="uk-UA" dirty="0" smtClean="0">
                <a:solidFill>
                  <a:srgbClr val="7030A0"/>
                </a:solidFill>
              </a:rPr>
              <a:t>тему :</a:t>
            </a:r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« Зміни приголосних при творенні слів із  суфіксами – </a:t>
            </a:r>
            <a:r>
              <a:rPr lang="uk-UA" dirty="0" err="1" smtClean="0">
                <a:solidFill>
                  <a:srgbClr val="FF0000"/>
                </a:solidFill>
              </a:rPr>
              <a:t>ськ</a:t>
            </a:r>
            <a:r>
              <a:rPr lang="uk-UA" dirty="0" smtClean="0">
                <a:solidFill>
                  <a:srgbClr val="FF0000"/>
                </a:solidFill>
              </a:rPr>
              <a:t>, -</a:t>
            </a:r>
            <a:r>
              <a:rPr lang="uk-UA" dirty="0" err="1" smtClean="0">
                <a:solidFill>
                  <a:srgbClr val="FF0000"/>
                </a:solidFill>
              </a:rPr>
              <a:t>зьк</a:t>
            </a:r>
            <a:r>
              <a:rPr lang="uk-UA" dirty="0" smtClean="0">
                <a:solidFill>
                  <a:srgbClr val="FF0000"/>
                </a:solidFill>
              </a:rPr>
              <a:t>, - </a:t>
            </a:r>
            <a:r>
              <a:rPr lang="uk-UA" dirty="0" err="1" smtClean="0">
                <a:solidFill>
                  <a:srgbClr val="FF0000"/>
                </a:solidFill>
              </a:rPr>
              <a:t>цьк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Визначення географічних координат за географічною картою</a:t>
            </a:r>
            <a:r>
              <a:rPr lang="uk-UA" dirty="0" smtClean="0">
                <a:solidFill>
                  <a:srgbClr val="FF0000"/>
                </a:solidFill>
              </a:rPr>
              <a:t>»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Автори: вчитель української мови Тараненко Поліна Сергіївна та вчитель географії </a:t>
            </a:r>
            <a:r>
              <a:rPr lang="uk-UA" dirty="0" err="1" smtClean="0">
                <a:solidFill>
                  <a:srgbClr val="FF0000"/>
                </a:solidFill>
              </a:rPr>
              <a:t>Стаднікова</a:t>
            </a:r>
            <a:r>
              <a:rPr lang="uk-UA" dirty="0" smtClean="0">
                <a:solidFill>
                  <a:srgbClr val="FF0000"/>
                </a:solidFill>
              </a:rPr>
              <a:t> Олена </a:t>
            </a:r>
            <a:r>
              <a:rPr lang="uk-UA" dirty="0" err="1" smtClean="0">
                <a:solidFill>
                  <a:srgbClr val="FF0000"/>
                </a:solidFill>
              </a:rPr>
              <a:t>Володимиріна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mtClean="0">
                <a:solidFill>
                  <a:srgbClr val="FF0000"/>
                </a:solidFill>
              </a:rPr>
              <a:t>Географія. </a:t>
            </a:r>
            <a:br>
              <a:rPr lang="uk-UA" smtClean="0">
                <a:solidFill>
                  <a:srgbClr val="FF0000"/>
                </a:solidFill>
              </a:rPr>
            </a:br>
            <a:r>
              <a:rPr lang="uk-UA" smtClean="0">
                <a:solidFill>
                  <a:srgbClr val="FF0000"/>
                </a:solidFill>
              </a:rPr>
              <a:t>Спробуйте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Перейдіть за посиланням та виконайте вправу</a:t>
            </a:r>
          </a:p>
          <a:p>
            <a:pPr algn="ctr"/>
            <a:r>
              <a:rPr lang="en-US" dirty="0" smtClean="0">
                <a:hlinkClick r:id="rId2"/>
              </a:rPr>
              <a:t>https://learningapps.org/4022271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Домашнє завдання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rgbClr val="002060"/>
                </a:solidFill>
              </a:rPr>
              <a:t>Географія: </a:t>
            </a:r>
          </a:p>
          <a:p>
            <a:pPr marL="0" indent="0">
              <a:buNone/>
            </a:pPr>
            <a:r>
              <a:rPr lang="uk-UA" dirty="0" smtClean="0"/>
              <a:t>1. Повторити параграф 16-17. Опрацювати параграф 18.</a:t>
            </a:r>
          </a:p>
          <a:p>
            <a:pPr marL="0" indent="0">
              <a:buNone/>
            </a:pPr>
            <a:r>
              <a:rPr lang="uk-UA" dirty="0" smtClean="0"/>
              <a:t>2. Знайти географічні координати  міст : Париж, Вашингтон, Лондон, Варшава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2060"/>
                </a:solidFill>
              </a:rPr>
              <a:t>Українська мова:</a:t>
            </a:r>
          </a:p>
          <a:p>
            <a:pPr marL="0" indent="0">
              <a:buNone/>
            </a:pPr>
            <a:r>
              <a:rPr lang="uk-UA" dirty="0" smtClean="0"/>
              <a:t>1.Вивчити правило ст. 75,77; </a:t>
            </a:r>
            <a:r>
              <a:rPr lang="uk-UA" dirty="0" err="1" smtClean="0"/>
              <a:t>впр</a:t>
            </a:r>
            <a:r>
              <a:rPr lang="uk-UA" dirty="0" smtClean="0"/>
              <a:t> 174</a:t>
            </a:r>
          </a:p>
          <a:p>
            <a:pPr marL="0" indent="0">
              <a:buNone/>
            </a:pPr>
            <a:r>
              <a:rPr lang="uk-UA" dirty="0" smtClean="0"/>
              <a:t>2. Скласти діалог, поділившись враженнями про бінарний урок</a:t>
            </a:r>
          </a:p>
          <a:p>
            <a:pPr marL="0" indent="0">
              <a:buNone/>
            </a:pPr>
            <a:r>
              <a:rPr lang="uk-UA" dirty="0" smtClean="0"/>
              <a:t>Виконані завдання надіслати вчителям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2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>
            <a:normAutofit/>
          </a:bodyPr>
          <a:lstStyle/>
          <a:p>
            <a:r>
              <a:rPr lang="uk-UA" dirty="0" smtClean="0"/>
              <a:t>Українська мова. Повторення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Згадаймо! Які є  способи творення нових слів?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-     префіксальний</a:t>
            </a:r>
          </a:p>
          <a:p>
            <a:pPr marL="457200" indent="-457200">
              <a:buFontTx/>
              <a:buChar char="-"/>
            </a:pPr>
            <a:r>
              <a:rPr lang="uk-UA" dirty="0">
                <a:solidFill>
                  <a:srgbClr val="7030A0"/>
                </a:solidFill>
              </a:rPr>
              <a:t>с</a:t>
            </a:r>
            <a:r>
              <a:rPr lang="uk-UA" dirty="0" smtClean="0">
                <a:solidFill>
                  <a:srgbClr val="7030A0"/>
                </a:solidFill>
              </a:rPr>
              <a:t>уфіксальний</a:t>
            </a:r>
          </a:p>
          <a:p>
            <a:pPr marL="457200" indent="-457200">
              <a:buFontTx/>
              <a:buChar char="-"/>
            </a:pPr>
            <a:r>
              <a:rPr lang="uk-UA" dirty="0" smtClean="0">
                <a:solidFill>
                  <a:srgbClr val="7030A0"/>
                </a:solidFill>
              </a:rPr>
              <a:t> префіксально-суфіксальний</a:t>
            </a:r>
          </a:p>
          <a:p>
            <a:pPr marL="457200" indent="-457200">
              <a:buFontTx/>
              <a:buChar char="-"/>
            </a:pPr>
            <a:r>
              <a:rPr lang="uk-UA" dirty="0" smtClean="0">
                <a:solidFill>
                  <a:srgbClr val="7030A0"/>
                </a:solidFill>
              </a:rPr>
              <a:t> безафіксний</a:t>
            </a:r>
          </a:p>
          <a:p>
            <a:pPr marL="457200" indent="-457200">
              <a:buFontTx/>
              <a:buChar char="-"/>
            </a:pPr>
            <a:r>
              <a:rPr lang="uk-UA" dirty="0" smtClean="0">
                <a:solidFill>
                  <a:srgbClr val="7030A0"/>
                </a:solidFill>
              </a:rPr>
              <a:t>-складання основ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5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Географія. Повторення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Щоб пригадати попередній матеріал, перейдіть за посиланням та виконайте вправу</a:t>
            </a:r>
          </a:p>
          <a:p>
            <a:r>
              <a:rPr lang="en-US" dirty="0" smtClean="0">
                <a:hlinkClick r:id="rId2"/>
              </a:rPr>
              <a:t>https://learningapps.org/14765838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8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solidFill>
                  <a:srgbClr val="002060"/>
                </a:solidFill>
              </a:rPr>
              <a:t>Українська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мова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err="1" smtClean="0">
                <a:solidFill>
                  <a:srgbClr val="002060"/>
                </a:solidFill>
              </a:rPr>
              <a:t>Сьогодні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ми </a:t>
            </a:r>
            <a:r>
              <a:rPr lang="ru-RU" sz="2800" dirty="0" err="1">
                <a:solidFill>
                  <a:srgbClr val="002060"/>
                </a:solidFill>
              </a:rPr>
              <a:t>розглянемо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суфіксальний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спосіб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творення,а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саме</a:t>
            </a:r>
            <a:r>
              <a:rPr lang="ru-RU" sz="2800" dirty="0">
                <a:solidFill>
                  <a:srgbClr val="002060"/>
                </a:solidFill>
              </a:rPr>
              <a:t>  </a:t>
            </a:r>
            <a:r>
              <a:rPr lang="ru-RU" sz="2800" dirty="0" err="1">
                <a:solidFill>
                  <a:srgbClr val="002060"/>
                </a:solidFill>
              </a:rPr>
              <a:t>творення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нових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слів</a:t>
            </a:r>
            <a:r>
              <a:rPr lang="ru-RU" sz="2800" dirty="0">
                <a:solidFill>
                  <a:srgbClr val="002060"/>
                </a:solidFill>
              </a:rPr>
              <a:t> за </a:t>
            </a:r>
            <a:r>
              <a:rPr lang="ru-RU" sz="2800" dirty="0" err="1">
                <a:solidFill>
                  <a:srgbClr val="002060"/>
                </a:solidFill>
              </a:rPr>
              <a:t>допомогою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суфіксів</a:t>
            </a:r>
            <a:r>
              <a:rPr lang="ru-RU" sz="2800" dirty="0">
                <a:solidFill>
                  <a:srgbClr val="002060"/>
                </a:solidFill>
              </a:rPr>
              <a:t> – </a:t>
            </a:r>
            <a:r>
              <a:rPr lang="ru-RU" sz="2800" dirty="0" err="1">
                <a:solidFill>
                  <a:srgbClr val="002060"/>
                </a:solidFill>
              </a:rPr>
              <a:t>ськ</a:t>
            </a:r>
            <a:r>
              <a:rPr lang="ru-RU" sz="2800" dirty="0">
                <a:solidFill>
                  <a:srgbClr val="002060"/>
                </a:solidFill>
              </a:rPr>
              <a:t>, - </a:t>
            </a:r>
            <a:r>
              <a:rPr lang="ru-RU" sz="2800" dirty="0" err="1">
                <a:solidFill>
                  <a:srgbClr val="002060"/>
                </a:solidFill>
              </a:rPr>
              <a:t>зьк</a:t>
            </a:r>
            <a:r>
              <a:rPr lang="ru-RU" sz="2800" dirty="0">
                <a:solidFill>
                  <a:srgbClr val="002060"/>
                </a:solidFill>
              </a:rPr>
              <a:t>, -</a:t>
            </a:r>
            <a:r>
              <a:rPr lang="ru-RU" sz="2800" dirty="0" err="1">
                <a:solidFill>
                  <a:srgbClr val="002060"/>
                </a:solidFill>
              </a:rPr>
              <a:t>цьк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Давайте спробуємо утворити прикметник від іменника , додавши до нього суфікс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Голландія                     голландський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843808" y="393305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5868144" y="3566782"/>
            <a:ext cx="447675" cy="295407"/>
          </a:xfrm>
          <a:custGeom>
            <a:avLst/>
            <a:gdLst>
              <a:gd name="connsiteX0" fmla="*/ 0 w 447675"/>
              <a:gd name="connsiteY0" fmla="*/ 295407 h 295407"/>
              <a:gd name="connsiteX1" fmla="*/ 200025 w 447675"/>
              <a:gd name="connsiteY1" fmla="*/ 132 h 295407"/>
              <a:gd name="connsiteX2" fmla="*/ 428625 w 447675"/>
              <a:gd name="connsiteY2" fmla="*/ 257307 h 295407"/>
              <a:gd name="connsiteX3" fmla="*/ 428625 w 447675"/>
              <a:gd name="connsiteY3" fmla="*/ 238257 h 295407"/>
              <a:gd name="connsiteX4" fmla="*/ 447675 w 447675"/>
              <a:gd name="connsiteY4" fmla="*/ 247782 h 295407"/>
              <a:gd name="connsiteX5" fmla="*/ 447675 w 447675"/>
              <a:gd name="connsiteY5" fmla="*/ 247782 h 29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7675" h="295407">
                <a:moveTo>
                  <a:pt x="0" y="295407"/>
                </a:moveTo>
                <a:cubicBezTo>
                  <a:pt x="64294" y="150944"/>
                  <a:pt x="128588" y="6482"/>
                  <a:pt x="200025" y="132"/>
                </a:cubicBezTo>
                <a:cubicBezTo>
                  <a:pt x="271462" y="-6218"/>
                  <a:pt x="390525" y="217620"/>
                  <a:pt x="428625" y="257307"/>
                </a:cubicBezTo>
                <a:cubicBezTo>
                  <a:pt x="466725" y="296994"/>
                  <a:pt x="425450" y="239844"/>
                  <a:pt x="428625" y="238257"/>
                </a:cubicBezTo>
                <a:lnTo>
                  <a:pt x="447675" y="247782"/>
                </a:lnTo>
                <a:lnTo>
                  <a:pt x="447675" y="2477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4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Спробуйте самі утворити прикметники за допомогою цих суфіксів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Острог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Бахмач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Черкаси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2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Сприймання і усвідомлення фактичного матеріалу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362384"/>
              </p:ext>
            </p:extLst>
          </p:nvPr>
        </p:nvGraphicFramePr>
        <p:xfrm>
          <a:off x="251520" y="1655252"/>
          <a:ext cx="8229600" cy="310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49612">
                <a:tc>
                  <a:txBody>
                    <a:bodyPr/>
                    <a:lstStyle/>
                    <a:p>
                      <a:r>
                        <a:rPr lang="uk-UA" dirty="0" smtClean="0"/>
                        <a:t>Чергуються приголосні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приклади</a:t>
                      </a:r>
                      <a:endParaRPr lang="ru-RU" dirty="0"/>
                    </a:p>
                  </a:txBody>
                  <a:tcPr/>
                </a:tc>
              </a:tr>
              <a:tr h="2442756">
                <a:tc>
                  <a:txBody>
                    <a:bodyPr/>
                    <a:lstStyle/>
                    <a:p>
                      <a:r>
                        <a:rPr lang="ru-RU" dirty="0" smtClean="0"/>
                        <a:t>[к],[ц], [ч] + -</a:t>
                      </a:r>
                      <a:r>
                        <a:rPr lang="ru-RU" dirty="0" err="1" smtClean="0"/>
                        <a:t>ськ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ств</a:t>
                      </a:r>
                      <a:r>
                        <a:rPr lang="ru-RU" dirty="0" smtClean="0"/>
                        <a:t>(о) = -</a:t>
                      </a:r>
                      <a:r>
                        <a:rPr lang="ru-RU" dirty="0" err="1" smtClean="0"/>
                        <a:t>цьк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цтв</a:t>
                      </a:r>
                      <a:r>
                        <a:rPr lang="ru-RU" dirty="0" smtClean="0"/>
                        <a:t>(о)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[г],[ж],[з] + -</a:t>
                      </a:r>
                      <a:r>
                        <a:rPr lang="ru-RU" dirty="0" err="1" smtClean="0"/>
                        <a:t>ськ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ств</a:t>
                      </a:r>
                      <a:r>
                        <a:rPr lang="ru-RU" dirty="0" smtClean="0"/>
                        <a:t>(о) = -</a:t>
                      </a:r>
                      <a:r>
                        <a:rPr lang="ru-RU" dirty="0" err="1" smtClean="0"/>
                        <a:t>зьк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зтв</a:t>
                      </a:r>
                      <a:r>
                        <a:rPr lang="ru-RU" dirty="0" smtClean="0"/>
                        <a:t>(о)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[х],[ш],[с] + -</a:t>
                      </a:r>
                      <a:r>
                        <a:rPr lang="ru-RU" dirty="0" err="1" smtClean="0"/>
                        <a:t>ськ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ств</a:t>
                      </a:r>
                      <a:r>
                        <a:rPr lang="ru-RU" dirty="0" smtClean="0"/>
                        <a:t>(о) = -</a:t>
                      </a:r>
                      <a:r>
                        <a:rPr lang="ru-RU" dirty="0" err="1" smtClean="0"/>
                        <a:t>ськ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ий</a:t>
                      </a:r>
                      <a:r>
                        <a:rPr lang="ru-RU" dirty="0" smtClean="0"/>
                        <a:t>), -</a:t>
                      </a:r>
                      <a:r>
                        <a:rPr lang="ru-RU" dirty="0" err="1" smtClean="0"/>
                        <a:t>ств</a:t>
                      </a:r>
                      <a:r>
                        <a:rPr lang="ru-RU" dirty="0" smtClean="0"/>
                        <a:t>(о)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Кременчук</a:t>
                      </a:r>
                      <a:r>
                        <a:rPr lang="uk-UA" baseline="0" dirty="0" smtClean="0"/>
                        <a:t> – кременчуцький</a:t>
                      </a:r>
                      <a:endParaRPr lang="ru-RU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ru-RU" dirty="0" smtClean="0"/>
                    </a:p>
                    <a:p>
                      <a:r>
                        <a:rPr lang="uk-UA" dirty="0" smtClean="0"/>
                        <a:t>Збараж</a:t>
                      </a:r>
                      <a:r>
                        <a:rPr lang="uk-UA" baseline="0" dirty="0" smtClean="0"/>
                        <a:t> – збаразький</a:t>
                      </a:r>
                    </a:p>
                    <a:p>
                      <a:endParaRPr lang="uk-UA" baseline="0" dirty="0" smtClean="0"/>
                    </a:p>
                    <a:p>
                      <a:endParaRPr lang="ru-RU" dirty="0" smtClean="0"/>
                    </a:p>
                    <a:p>
                      <a:r>
                        <a:rPr lang="uk-UA" dirty="0" smtClean="0"/>
                        <a:t>Сиваш</a:t>
                      </a:r>
                      <a:r>
                        <a:rPr lang="uk-UA" baseline="0" dirty="0" smtClean="0"/>
                        <a:t> – сиваський,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8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solidFill>
                  <a:srgbClr val="002060"/>
                </a:solidFill>
              </a:rPr>
              <a:t>Самостійна</a:t>
            </a:r>
            <a:r>
              <a:rPr lang="ru-RU" sz="2800" dirty="0" smtClean="0">
                <a:solidFill>
                  <a:srgbClr val="002060"/>
                </a:solidFill>
              </a:rPr>
              <a:t> робота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err="1" smtClean="0">
                <a:solidFill>
                  <a:srgbClr val="FF0000"/>
                </a:solidFill>
              </a:rPr>
              <a:t>Відшукайте</a:t>
            </a:r>
            <a:r>
              <a:rPr lang="ru-RU" sz="2800" dirty="0" smtClean="0">
                <a:solidFill>
                  <a:srgbClr val="FF0000"/>
                </a:solidFill>
              </a:rPr>
              <a:t>   </a:t>
            </a:r>
            <a:r>
              <a:rPr lang="ru-RU" sz="2800" dirty="0">
                <a:solidFill>
                  <a:srgbClr val="FF0000"/>
                </a:solidFill>
              </a:rPr>
              <a:t>на </a:t>
            </a:r>
            <a:r>
              <a:rPr lang="ru-RU" sz="2800" dirty="0" err="1">
                <a:solidFill>
                  <a:srgbClr val="FF0000"/>
                </a:solidFill>
              </a:rPr>
              <a:t>карті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місто</a:t>
            </a:r>
            <a:r>
              <a:rPr lang="ru-RU" sz="2800" dirty="0">
                <a:solidFill>
                  <a:srgbClr val="FF0000"/>
                </a:solidFill>
              </a:rPr>
              <a:t> за </a:t>
            </a:r>
            <a:r>
              <a:rPr lang="ru-RU" sz="2800" dirty="0" err="1">
                <a:solidFill>
                  <a:srgbClr val="FF0000"/>
                </a:solidFill>
              </a:rPr>
              <a:t>поданими</a:t>
            </a:r>
            <a:r>
              <a:rPr lang="ru-RU" sz="2800" dirty="0">
                <a:solidFill>
                  <a:srgbClr val="FF0000"/>
                </a:solidFill>
              </a:rPr>
              <a:t> координатами. </a:t>
            </a:r>
            <a:r>
              <a:rPr lang="ru-RU" sz="2800" dirty="0" err="1">
                <a:solidFill>
                  <a:srgbClr val="FF0000"/>
                </a:solidFill>
              </a:rPr>
              <a:t>Від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назви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міста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утворіть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прикметники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за </a:t>
            </a:r>
            <a:r>
              <a:rPr lang="ru-RU" sz="2800" dirty="0" err="1">
                <a:solidFill>
                  <a:srgbClr val="FF0000"/>
                </a:solidFill>
              </a:rPr>
              <a:t>допомогою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вивчених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суфіксів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err="1" smtClean="0">
                <a:solidFill>
                  <a:srgbClr val="FF0000"/>
                </a:solidFill>
              </a:rPr>
              <a:t>Відповіді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надішліть</a:t>
            </a:r>
            <a:r>
              <a:rPr lang="ru-RU" sz="2800" dirty="0" smtClean="0">
                <a:solidFill>
                  <a:srgbClr val="FF0000"/>
                </a:solidFill>
              </a:rPr>
              <a:t> учителю.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090128"/>
              </p:ext>
            </p:extLst>
          </p:nvPr>
        </p:nvGraphicFramePr>
        <p:xfrm>
          <a:off x="457200" y="2060575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48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 33сх.д.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47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33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49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пн.ш</a:t>
                      </a:r>
                      <a:r>
                        <a:rPr lang="uk-UA" baseline="0" dirty="0" smtClean="0"/>
                        <a:t>.</a:t>
                      </a:r>
                    </a:p>
                    <a:p>
                      <a:r>
                        <a:rPr lang="uk-UA" baseline="0" dirty="0" smtClean="0"/>
                        <a:t>23 </a:t>
                      </a:r>
                      <a:r>
                        <a:rPr lang="uk-UA" baseline="0" dirty="0" err="1" smtClean="0"/>
                        <a:t>сх.д</a:t>
                      </a:r>
                      <a:r>
                        <a:rPr lang="uk-UA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49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23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48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пн.ш</a:t>
                      </a:r>
                      <a:r>
                        <a:rPr lang="uk-UA" baseline="0" dirty="0" smtClean="0"/>
                        <a:t>.</a:t>
                      </a:r>
                    </a:p>
                    <a:p>
                      <a:r>
                        <a:rPr lang="uk-UA" baseline="0" dirty="0" smtClean="0"/>
                        <a:t>24 </a:t>
                      </a:r>
                      <a:r>
                        <a:rPr lang="uk-UA" baseline="0" dirty="0" err="1" smtClean="0"/>
                        <a:t>сх.д</a:t>
                      </a:r>
                      <a:r>
                        <a:rPr lang="uk-UA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50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26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 50пн.ш.</a:t>
                      </a:r>
                    </a:p>
                    <a:p>
                      <a:r>
                        <a:rPr lang="uk-UA" dirty="0" smtClean="0"/>
                        <a:t>23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47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23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</a:p>
                    <a:p>
                      <a:r>
                        <a:rPr lang="uk-UA" dirty="0" smtClean="0"/>
                        <a:t>46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33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сх.д</a:t>
                      </a:r>
                      <a:r>
                        <a:rPr lang="uk-UA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47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34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47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35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50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32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50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28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48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37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49 </a:t>
                      </a:r>
                      <a:r>
                        <a:rPr lang="uk-UA" dirty="0" err="1" smtClean="0"/>
                        <a:t>пн.ш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24 </a:t>
                      </a:r>
                      <a:r>
                        <a:rPr lang="uk-UA" dirty="0" err="1" smtClean="0"/>
                        <a:t>сх.д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9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Завдання для самоконтролю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Відшукайте на карті обласний центр, визначте його координати.</a:t>
            </a:r>
          </a:p>
          <a:p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вивчених суфіксів </a:t>
            </a:r>
            <a:r>
              <a:rPr lang="uk-UA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утворіть</a:t>
            </a: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назву даного регіону.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29824"/>
              </p:ext>
            </p:extLst>
          </p:nvPr>
        </p:nvGraphicFramePr>
        <p:xfrm>
          <a:off x="827584" y="3356992"/>
          <a:ext cx="7776864" cy="249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809617"/>
                <a:gridCol w="1301128"/>
                <a:gridCol w="1382554"/>
                <a:gridCol w="1728192"/>
              </a:tblGrid>
              <a:tr h="720080">
                <a:tc>
                  <a:txBody>
                    <a:bodyPr/>
                    <a:lstStyle/>
                    <a:p>
                      <a:r>
                        <a:rPr lang="uk-UA" dirty="0" smtClean="0"/>
                        <a:t>Київ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Івано-Франківськ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Львів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Чернігів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Ужгород</a:t>
                      </a:r>
                      <a:endParaRPr lang="ru-RU" dirty="0"/>
                    </a:p>
                  </a:txBody>
                  <a:tcPr/>
                </a:tc>
              </a:tr>
              <a:tr h="443126">
                <a:tc>
                  <a:txBody>
                    <a:bodyPr/>
                    <a:lstStyle/>
                    <a:p>
                      <a:r>
                        <a:rPr lang="uk-UA" dirty="0" smtClean="0"/>
                        <a:t>Вінниця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Кропивницький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Миколаїв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Чернівці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Харків</a:t>
                      </a:r>
                      <a:endParaRPr lang="ru-RU" dirty="0"/>
                    </a:p>
                  </a:txBody>
                  <a:tcPr/>
                </a:tc>
              </a:tr>
              <a:tr h="443126">
                <a:tc>
                  <a:txBody>
                    <a:bodyPr/>
                    <a:lstStyle/>
                    <a:p>
                      <a:r>
                        <a:rPr lang="uk-UA" dirty="0" smtClean="0"/>
                        <a:t>Дніпро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Луганськ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Одеса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Рівне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Херсон</a:t>
                      </a:r>
                      <a:endParaRPr lang="ru-RU" dirty="0"/>
                    </a:p>
                  </a:txBody>
                  <a:tcPr/>
                </a:tc>
              </a:tr>
              <a:tr h="443126">
                <a:tc>
                  <a:txBody>
                    <a:bodyPr/>
                    <a:lstStyle/>
                    <a:p>
                      <a:r>
                        <a:rPr lang="uk-UA" dirty="0" smtClean="0"/>
                        <a:t>Донецьк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Луцьк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Полтава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Хмельницький</a:t>
                      </a:r>
                      <a:endParaRPr lang="ru-RU" dirty="0"/>
                    </a:p>
                  </a:txBody>
                  <a:tcPr/>
                </a:tc>
              </a:tr>
              <a:tr h="443126">
                <a:tc>
                  <a:txBody>
                    <a:bodyPr/>
                    <a:lstStyle/>
                    <a:p>
                      <a:r>
                        <a:rPr lang="uk-UA" dirty="0" smtClean="0"/>
                        <a:t>Житомир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Запоріжжя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Черкаси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Тернопіль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84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Українська мова.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Спробуйте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Від поданих іменників </a:t>
            </a:r>
            <a:r>
              <a:rPr lang="uk-UA" dirty="0" err="1" smtClean="0">
                <a:solidFill>
                  <a:srgbClr val="002060"/>
                </a:solidFill>
              </a:rPr>
              <a:t>утворіть</a:t>
            </a:r>
            <a:r>
              <a:rPr lang="uk-UA" dirty="0" smtClean="0">
                <a:solidFill>
                  <a:srgbClr val="002060"/>
                </a:solidFill>
              </a:rPr>
              <a:t> прикметники за допомогою суфіксів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 –</a:t>
            </a:r>
            <a:r>
              <a:rPr lang="uk-UA" dirty="0" err="1" smtClean="0">
                <a:solidFill>
                  <a:srgbClr val="002060"/>
                </a:solidFill>
              </a:rPr>
              <a:t>цьк</a:t>
            </a:r>
            <a:r>
              <a:rPr lang="uk-UA" dirty="0" smtClean="0">
                <a:solidFill>
                  <a:srgbClr val="002060"/>
                </a:solidFill>
              </a:rPr>
              <a:t>, -</a:t>
            </a:r>
            <a:r>
              <a:rPr lang="uk-UA" dirty="0" err="1" smtClean="0">
                <a:solidFill>
                  <a:srgbClr val="002060"/>
                </a:solidFill>
              </a:rPr>
              <a:t>ськ</a:t>
            </a:r>
            <a:r>
              <a:rPr lang="uk-UA" dirty="0" smtClean="0">
                <a:solidFill>
                  <a:srgbClr val="002060"/>
                </a:solidFill>
              </a:rPr>
              <a:t>,  -</a:t>
            </a:r>
            <a:r>
              <a:rPr lang="uk-UA" dirty="0" err="1" smtClean="0">
                <a:solidFill>
                  <a:srgbClr val="002060"/>
                </a:solidFill>
              </a:rPr>
              <a:t>зьк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hlinkClick r:id="rId2"/>
              </a:rPr>
              <a:t>https://learningapps.org/display?v=p6sgzb42k20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49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423</Words>
  <Application>Microsoft Office PowerPoint</Application>
  <PresentationFormat>Экран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6 клас Бінарний урок</vt:lpstr>
      <vt:lpstr>Українська мова. Повторення</vt:lpstr>
      <vt:lpstr>Географія. Повторення </vt:lpstr>
      <vt:lpstr>Українська мова. Сьогодні ми розглянемо суфіксальний спосіб творення,а саме  творення нових слів за допомогою суфіксів – ськ, - зьк, -цьк. </vt:lpstr>
      <vt:lpstr>Спробуйте самі утворити прикметники за допомогою цих суфіксів</vt:lpstr>
      <vt:lpstr>Сприймання і усвідомлення фактичного матеріалу</vt:lpstr>
      <vt:lpstr>Самостійна робота Відшукайте   на карті місто за поданими координатами. Від назви міста утворіть прикметники  за допомогою вивчених суфіксів. Відповіді надішліть учителю. </vt:lpstr>
      <vt:lpstr>Завдання для самоконтролю</vt:lpstr>
      <vt:lpstr>Українська мова. Спробуйте</vt:lpstr>
      <vt:lpstr>Географія.  Спробуйте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Повторення</dc:title>
  <dc:creator>Админ</dc:creator>
  <cp:lastModifiedBy>Пользователь Windows</cp:lastModifiedBy>
  <cp:revision>14</cp:revision>
  <dcterms:created xsi:type="dcterms:W3CDTF">2020-11-21T15:38:18Z</dcterms:created>
  <dcterms:modified xsi:type="dcterms:W3CDTF">2020-12-03T18:10:17Z</dcterms:modified>
</cp:coreProperties>
</file>