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6" r:id="rId1"/>
  </p:sldMasterIdLst>
  <p:notesMasterIdLst>
    <p:notesMasterId r:id="rId30"/>
  </p:notesMasterIdLst>
  <p:handoutMasterIdLst>
    <p:handoutMasterId r:id="rId31"/>
  </p:handoutMasterIdLst>
  <p:sldIdLst>
    <p:sldId id="264" r:id="rId2"/>
    <p:sldId id="290" r:id="rId3"/>
    <p:sldId id="265" r:id="rId4"/>
    <p:sldId id="266" r:id="rId5"/>
    <p:sldId id="267" r:id="rId6"/>
    <p:sldId id="268" r:id="rId7"/>
    <p:sldId id="269" r:id="rId8"/>
    <p:sldId id="270" r:id="rId9"/>
    <p:sldId id="291" r:id="rId10"/>
    <p:sldId id="272" r:id="rId11"/>
    <p:sldId id="273" r:id="rId12"/>
    <p:sldId id="292" r:id="rId13"/>
    <p:sldId id="274" r:id="rId14"/>
    <p:sldId id="295" r:id="rId15"/>
    <p:sldId id="294" r:id="rId16"/>
    <p:sldId id="303" r:id="rId17"/>
    <p:sldId id="275" r:id="rId18"/>
    <p:sldId id="305" r:id="rId19"/>
    <p:sldId id="307" r:id="rId20"/>
    <p:sldId id="276" r:id="rId21"/>
    <p:sldId id="277" r:id="rId22"/>
    <p:sldId id="289" r:id="rId23"/>
    <p:sldId id="296" r:id="rId24"/>
    <p:sldId id="286" r:id="rId25"/>
    <p:sldId id="297" r:id="rId26"/>
    <p:sldId id="287" r:id="rId27"/>
    <p:sldId id="285" r:id="rId28"/>
    <p:sldId id="308" r:id="rId29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vitlana Gladka" initials="SG" lastIdx="1" clrIdx="0">
    <p:extLst>
      <p:ext uri="{19B8F6BF-5375-455C-9EA6-DF929625EA0E}">
        <p15:presenceInfo xmlns:p15="http://schemas.microsoft.com/office/powerpoint/2012/main" userId="Svitlana Gladk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6600FF"/>
    <a:srgbClr val="009999"/>
    <a:srgbClr val="FF3300"/>
    <a:srgbClr val="FF6633"/>
    <a:srgbClr val="FFFF99"/>
    <a:srgbClr val="FFFF00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71" autoAdjust="0"/>
    <p:restoredTop sz="86406" autoAdjust="0"/>
  </p:normalViewPr>
  <p:slideViewPr>
    <p:cSldViewPr>
      <p:cViewPr varScale="1">
        <p:scale>
          <a:sx n="50" d="100"/>
          <a:sy n="50" d="100"/>
        </p:scale>
        <p:origin x="54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08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AD430C-3CF7-4EF8-97CC-BA10EBA5D4E4}" type="doc">
      <dgm:prSet loTypeId="urn:microsoft.com/office/officeart/2005/8/layout/pyramid2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FBF72B62-1A25-48A1-9122-BBDD2AD5FEC9}">
      <dgm:prSet phldrT="[Текст]"/>
      <dgm:spPr>
        <a:solidFill>
          <a:schemeClr val="tx1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uk-UA" b="1" dirty="0"/>
            <a:t>Основні  поняття - </a:t>
          </a:r>
        </a:p>
        <a:p>
          <a:r>
            <a:rPr lang="uk-UA" b="1" u="sng" dirty="0" err="1">
              <a:solidFill>
                <a:schemeClr val="bg1">
                  <a:lumMod val="10000"/>
                </a:schemeClr>
              </a:solidFill>
            </a:rPr>
            <a:t>запиши</a:t>
          </a:r>
          <a:r>
            <a:rPr lang="uk-UA" b="1" u="sng" dirty="0">
              <a:solidFill>
                <a:schemeClr val="bg1">
                  <a:lumMod val="10000"/>
                </a:schemeClr>
              </a:solidFill>
            </a:rPr>
            <a:t> у зошит !</a:t>
          </a:r>
          <a:r>
            <a:rPr lang="uk-UA" b="1" dirty="0"/>
            <a:t>  </a:t>
          </a:r>
        </a:p>
      </dgm:t>
    </dgm:pt>
    <dgm:pt modelId="{4713AEF2-6AD8-463B-901C-55F531D63B52}" type="parTrans" cxnId="{BE598D20-B8C9-451E-BBB0-06DB66F21806}">
      <dgm:prSet/>
      <dgm:spPr/>
      <dgm:t>
        <a:bodyPr/>
        <a:lstStyle/>
        <a:p>
          <a:endParaRPr lang="uk-UA"/>
        </a:p>
      </dgm:t>
    </dgm:pt>
    <dgm:pt modelId="{48589EBA-4F5C-4BD7-898B-B0A65FBEA828}" type="sibTrans" cxnId="{BE598D20-B8C9-451E-BBB0-06DB66F21806}">
      <dgm:prSet/>
      <dgm:spPr/>
      <dgm:t>
        <a:bodyPr/>
        <a:lstStyle/>
        <a:p>
          <a:endParaRPr lang="uk-UA"/>
        </a:p>
      </dgm:t>
    </dgm:pt>
    <dgm:pt modelId="{C76F6845-82C4-4473-A297-A5A9E02E327A}">
      <dgm:prSet phldrT="[Текст]" custT="1"/>
      <dgm:spPr>
        <a:solidFill>
          <a:schemeClr val="tx1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uk-UA" sz="2400" b="1" dirty="0"/>
            <a:t>Запорізька Січ –</a:t>
          </a:r>
          <a:r>
            <a:rPr lang="uk-UA" sz="2400" b="1" dirty="0">
              <a:solidFill>
                <a:schemeClr val="accent1"/>
              </a:solidFill>
            </a:rPr>
            <a:t>укріплена споруда козаків за порогами Дніпра . </a:t>
          </a:r>
        </a:p>
      </dgm:t>
    </dgm:pt>
    <dgm:pt modelId="{0F8CBED5-B368-4E1A-B55A-E40BD14B4F4B}" type="parTrans" cxnId="{4AC050B1-2D41-4067-9EA9-E6CECF890755}">
      <dgm:prSet/>
      <dgm:spPr/>
      <dgm:t>
        <a:bodyPr/>
        <a:lstStyle/>
        <a:p>
          <a:endParaRPr lang="uk-UA"/>
        </a:p>
      </dgm:t>
    </dgm:pt>
    <dgm:pt modelId="{CDE164C4-4325-46B7-9214-6F173CD6ED65}" type="sibTrans" cxnId="{4AC050B1-2D41-4067-9EA9-E6CECF890755}">
      <dgm:prSet/>
      <dgm:spPr/>
      <dgm:t>
        <a:bodyPr/>
        <a:lstStyle/>
        <a:p>
          <a:endParaRPr lang="uk-UA"/>
        </a:p>
      </dgm:t>
    </dgm:pt>
    <dgm:pt modelId="{E5EDF89F-1E45-4EDB-8FDF-0EB8A498A86B}">
      <dgm:prSet phldrT="[Текст]" custT="1"/>
      <dgm:spPr>
        <a:solidFill>
          <a:schemeClr val="tx1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uk-UA" sz="1400" b="1" dirty="0"/>
            <a:t> </a:t>
          </a:r>
          <a:r>
            <a:rPr lang="uk-UA" sz="2400" b="1" dirty="0"/>
            <a:t>Козак   – </a:t>
          </a:r>
          <a:r>
            <a:rPr lang="uk-UA" sz="2400" b="1" dirty="0">
              <a:solidFill>
                <a:schemeClr val="accent1"/>
              </a:solidFill>
            </a:rPr>
            <a:t>вільна людина.</a:t>
          </a:r>
        </a:p>
      </dgm:t>
    </dgm:pt>
    <dgm:pt modelId="{B2F51BDA-7B34-433E-9C1B-A3AEB32690B5}" type="parTrans" cxnId="{1B5AA558-F072-4865-AE13-632795D2C983}">
      <dgm:prSet/>
      <dgm:spPr/>
      <dgm:t>
        <a:bodyPr/>
        <a:lstStyle/>
        <a:p>
          <a:endParaRPr lang="uk-UA"/>
        </a:p>
      </dgm:t>
    </dgm:pt>
    <dgm:pt modelId="{B1C558C6-A262-42D6-BD89-805011A2BB83}" type="sibTrans" cxnId="{1B5AA558-F072-4865-AE13-632795D2C983}">
      <dgm:prSet/>
      <dgm:spPr/>
      <dgm:t>
        <a:bodyPr/>
        <a:lstStyle/>
        <a:p>
          <a:endParaRPr lang="uk-UA"/>
        </a:p>
      </dgm:t>
    </dgm:pt>
    <dgm:pt modelId="{D7986388-86E2-4410-A3B6-5EED091C46BE}">
      <dgm:prSet phldrT="[Текст]"/>
      <dgm:spPr>
        <a:solidFill>
          <a:schemeClr val="tx1">
            <a:lumMod val="20000"/>
            <a:lumOff val="80000"/>
            <a:alpha val="90000"/>
          </a:schemeClr>
        </a:solidFill>
        <a:ln>
          <a:solidFill>
            <a:schemeClr val="accent4">
              <a:lumMod val="60000"/>
              <a:lumOff val="40000"/>
            </a:schemeClr>
          </a:solidFill>
        </a:ln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gm:spPr>
      <dgm:t>
        <a:bodyPr/>
        <a:lstStyle/>
        <a:p>
          <a:r>
            <a:rPr lang="uk-UA" b="1" dirty="0"/>
            <a:t>Національно  -  визвольна війна  - </a:t>
          </a:r>
          <a:r>
            <a:rPr lang="uk-UA" b="1" dirty="0">
              <a:solidFill>
                <a:schemeClr val="accent1"/>
              </a:solidFill>
            </a:rPr>
            <a:t>повстання  під керівництвом</a:t>
          </a:r>
        </a:p>
        <a:p>
          <a:r>
            <a:rPr lang="uk-UA" b="1" dirty="0">
              <a:solidFill>
                <a:schemeClr val="accent1"/>
              </a:solidFill>
            </a:rPr>
            <a:t> Богдана Хмельницького, проти польського панування .</a:t>
          </a:r>
        </a:p>
      </dgm:t>
    </dgm:pt>
    <dgm:pt modelId="{C66B55F3-BCA0-4C29-9B31-0116ED38A2B3}" type="parTrans" cxnId="{9EA65947-7D36-4774-A4B5-0E43A0C7E6A8}">
      <dgm:prSet/>
      <dgm:spPr/>
      <dgm:t>
        <a:bodyPr/>
        <a:lstStyle/>
        <a:p>
          <a:endParaRPr lang="ru-RU"/>
        </a:p>
      </dgm:t>
    </dgm:pt>
    <dgm:pt modelId="{4D782863-1845-418D-978E-B25D9664AE04}" type="sibTrans" cxnId="{9EA65947-7D36-4774-A4B5-0E43A0C7E6A8}">
      <dgm:prSet/>
      <dgm:spPr/>
      <dgm:t>
        <a:bodyPr/>
        <a:lstStyle/>
        <a:p>
          <a:endParaRPr lang="ru-RU"/>
        </a:p>
      </dgm:t>
    </dgm:pt>
    <dgm:pt modelId="{775FCEDF-95C3-49EB-8225-F21A93FD0D16}" type="pres">
      <dgm:prSet presAssocID="{D9AD430C-3CF7-4EF8-97CC-BA10EBA5D4E4}" presName="compositeShape" presStyleCnt="0">
        <dgm:presLayoutVars>
          <dgm:dir/>
          <dgm:resizeHandles/>
        </dgm:presLayoutVars>
      </dgm:prSet>
      <dgm:spPr/>
    </dgm:pt>
    <dgm:pt modelId="{277BE923-2664-4183-8320-A265CE6B1337}" type="pres">
      <dgm:prSet presAssocID="{D9AD430C-3CF7-4EF8-97CC-BA10EBA5D4E4}" presName="pyramid" presStyleLbl="node1" presStyleIdx="0" presStyleCnt="1" custLinFactNeighborX="22827" custLinFactNeighborY="359"/>
      <dgm:spPr/>
    </dgm:pt>
    <dgm:pt modelId="{3D4AC84D-AA01-4A1E-96EB-4822035C57FA}" type="pres">
      <dgm:prSet presAssocID="{D9AD430C-3CF7-4EF8-97CC-BA10EBA5D4E4}" presName="theList" presStyleCnt="0"/>
      <dgm:spPr/>
    </dgm:pt>
    <dgm:pt modelId="{AAAEA15D-1958-47D7-8583-EE7499B72815}" type="pres">
      <dgm:prSet presAssocID="{FBF72B62-1A25-48A1-9122-BBDD2AD5FEC9}" presName="aNode" presStyleLbl="fgAcc1" presStyleIdx="0" presStyleCnt="4" custScaleY="194234" custLinFactX="-1021" custLinFactY="-35254" custLinFactNeighborX="-100000" custLinFactNeighborY="-100000">
        <dgm:presLayoutVars>
          <dgm:bulletEnabled val="1"/>
        </dgm:presLayoutVars>
      </dgm:prSet>
      <dgm:spPr/>
    </dgm:pt>
    <dgm:pt modelId="{792F78F1-F6A0-43E0-AA58-63485E778367}" type="pres">
      <dgm:prSet presAssocID="{FBF72B62-1A25-48A1-9122-BBDD2AD5FEC9}" presName="aSpace" presStyleCnt="0"/>
      <dgm:spPr/>
    </dgm:pt>
    <dgm:pt modelId="{B80CEB27-825D-41AA-8902-44E2316683C6}" type="pres">
      <dgm:prSet presAssocID="{E5EDF89F-1E45-4EDB-8FDF-0EB8A498A86B}" presName="aNode" presStyleLbl="fgAcc1" presStyleIdx="1" presStyleCnt="4" custScaleX="90983" custScaleY="180349" custLinFactY="-100137" custLinFactNeighborX="12444" custLinFactNeighborY="-200000">
        <dgm:presLayoutVars>
          <dgm:bulletEnabled val="1"/>
        </dgm:presLayoutVars>
      </dgm:prSet>
      <dgm:spPr/>
    </dgm:pt>
    <dgm:pt modelId="{CA2BDF92-F25B-4B1B-8A45-7EA2D976B2E2}" type="pres">
      <dgm:prSet presAssocID="{E5EDF89F-1E45-4EDB-8FDF-0EB8A498A86B}" presName="aSpace" presStyleCnt="0"/>
      <dgm:spPr/>
    </dgm:pt>
    <dgm:pt modelId="{2CFDF9C4-8293-4102-AC02-1828CA66C9A1}" type="pres">
      <dgm:prSet presAssocID="{C76F6845-82C4-4473-A297-A5A9E02E327A}" presName="aNode" presStyleLbl="fgAcc1" presStyleIdx="2" presStyleCnt="4" custScaleX="98189" custScaleY="248855" custLinFactNeighborX="-12927" custLinFactNeighborY="-80886">
        <dgm:presLayoutVars>
          <dgm:bulletEnabled val="1"/>
        </dgm:presLayoutVars>
      </dgm:prSet>
      <dgm:spPr/>
    </dgm:pt>
    <dgm:pt modelId="{3D0C9719-67DC-48FA-8E97-1D395C132E19}" type="pres">
      <dgm:prSet presAssocID="{C76F6845-82C4-4473-A297-A5A9E02E327A}" presName="aSpace" presStyleCnt="0"/>
      <dgm:spPr/>
    </dgm:pt>
    <dgm:pt modelId="{85EAC7FC-F907-4FF8-8A84-E11B20ADBB6A}" type="pres">
      <dgm:prSet presAssocID="{D7986388-86E2-4410-A3B6-5EED091C46BE}" presName="aNode" presStyleLbl="fgAcc1" presStyleIdx="3" presStyleCnt="4" custScaleX="118034" custScaleY="247440" custLinFactY="22408" custLinFactNeighborX="17839" custLinFactNeighborY="100000">
        <dgm:presLayoutVars>
          <dgm:bulletEnabled val="1"/>
        </dgm:presLayoutVars>
      </dgm:prSet>
      <dgm:spPr/>
    </dgm:pt>
    <dgm:pt modelId="{C8CA38C1-932C-4D17-BF88-4172F68F2A28}" type="pres">
      <dgm:prSet presAssocID="{D7986388-86E2-4410-A3B6-5EED091C46BE}" presName="aSpace" presStyleCnt="0"/>
      <dgm:spPr/>
    </dgm:pt>
  </dgm:ptLst>
  <dgm:cxnLst>
    <dgm:cxn modelId="{BE598D20-B8C9-451E-BBB0-06DB66F21806}" srcId="{D9AD430C-3CF7-4EF8-97CC-BA10EBA5D4E4}" destId="{FBF72B62-1A25-48A1-9122-BBDD2AD5FEC9}" srcOrd="0" destOrd="0" parTransId="{4713AEF2-6AD8-463B-901C-55F531D63B52}" sibTransId="{48589EBA-4F5C-4BD7-898B-B0A65FBEA828}"/>
    <dgm:cxn modelId="{C9E7FC41-924F-4CA2-AF6E-6E87E30403AA}" type="presOf" srcId="{D7986388-86E2-4410-A3B6-5EED091C46BE}" destId="{85EAC7FC-F907-4FF8-8A84-E11B20ADBB6A}" srcOrd="0" destOrd="0" presId="urn:microsoft.com/office/officeart/2005/8/layout/pyramid2"/>
    <dgm:cxn modelId="{9EA65947-7D36-4774-A4B5-0E43A0C7E6A8}" srcId="{D9AD430C-3CF7-4EF8-97CC-BA10EBA5D4E4}" destId="{D7986388-86E2-4410-A3B6-5EED091C46BE}" srcOrd="3" destOrd="0" parTransId="{C66B55F3-BCA0-4C29-9B31-0116ED38A2B3}" sibTransId="{4D782863-1845-418D-978E-B25D9664AE04}"/>
    <dgm:cxn modelId="{1B5AA558-F072-4865-AE13-632795D2C983}" srcId="{D9AD430C-3CF7-4EF8-97CC-BA10EBA5D4E4}" destId="{E5EDF89F-1E45-4EDB-8FDF-0EB8A498A86B}" srcOrd="1" destOrd="0" parTransId="{B2F51BDA-7B34-433E-9C1B-A3AEB32690B5}" sibTransId="{B1C558C6-A262-42D6-BD89-805011A2BB83}"/>
    <dgm:cxn modelId="{469C447D-AA5A-4CBB-B7C2-5D85E552D1D8}" type="presOf" srcId="{E5EDF89F-1E45-4EDB-8FDF-0EB8A498A86B}" destId="{B80CEB27-825D-41AA-8902-44E2316683C6}" srcOrd="0" destOrd="0" presId="urn:microsoft.com/office/officeart/2005/8/layout/pyramid2"/>
    <dgm:cxn modelId="{4AC050B1-2D41-4067-9EA9-E6CECF890755}" srcId="{D9AD430C-3CF7-4EF8-97CC-BA10EBA5D4E4}" destId="{C76F6845-82C4-4473-A297-A5A9E02E327A}" srcOrd="2" destOrd="0" parTransId="{0F8CBED5-B368-4E1A-B55A-E40BD14B4F4B}" sibTransId="{CDE164C4-4325-46B7-9214-6F173CD6ED65}"/>
    <dgm:cxn modelId="{1D84FFB7-8163-4D49-BBCC-EB5F5E7AED14}" type="presOf" srcId="{FBF72B62-1A25-48A1-9122-BBDD2AD5FEC9}" destId="{AAAEA15D-1958-47D7-8583-EE7499B72815}" srcOrd="0" destOrd="0" presId="urn:microsoft.com/office/officeart/2005/8/layout/pyramid2"/>
    <dgm:cxn modelId="{B60707C5-ECF9-462D-AB38-561C7DB775E3}" type="presOf" srcId="{D9AD430C-3CF7-4EF8-97CC-BA10EBA5D4E4}" destId="{775FCEDF-95C3-49EB-8225-F21A93FD0D16}" srcOrd="0" destOrd="0" presId="urn:microsoft.com/office/officeart/2005/8/layout/pyramid2"/>
    <dgm:cxn modelId="{26FA71C9-C9A3-4D2E-9012-D86E6286950D}" type="presOf" srcId="{C76F6845-82C4-4473-A297-A5A9E02E327A}" destId="{2CFDF9C4-8293-4102-AC02-1828CA66C9A1}" srcOrd="0" destOrd="0" presId="urn:microsoft.com/office/officeart/2005/8/layout/pyramid2"/>
    <dgm:cxn modelId="{E72851B6-65B4-409F-9FD4-7BD375BEF44D}" type="presParOf" srcId="{775FCEDF-95C3-49EB-8225-F21A93FD0D16}" destId="{277BE923-2664-4183-8320-A265CE6B1337}" srcOrd="0" destOrd="0" presId="urn:microsoft.com/office/officeart/2005/8/layout/pyramid2"/>
    <dgm:cxn modelId="{CF705F2F-E574-4166-94F6-6CC955340DCE}" type="presParOf" srcId="{775FCEDF-95C3-49EB-8225-F21A93FD0D16}" destId="{3D4AC84D-AA01-4A1E-96EB-4822035C57FA}" srcOrd="1" destOrd="0" presId="urn:microsoft.com/office/officeart/2005/8/layout/pyramid2"/>
    <dgm:cxn modelId="{489045AE-D3BC-4402-96DA-06F4A20E0C7F}" type="presParOf" srcId="{3D4AC84D-AA01-4A1E-96EB-4822035C57FA}" destId="{AAAEA15D-1958-47D7-8583-EE7499B72815}" srcOrd="0" destOrd="0" presId="urn:microsoft.com/office/officeart/2005/8/layout/pyramid2"/>
    <dgm:cxn modelId="{A206C337-D9EA-4A4B-B83E-7291D0943F12}" type="presParOf" srcId="{3D4AC84D-AA01-4A1E-96EB-4822035C57FA}" destId="{792F78F1-F6A0-43E0-AA58-63485E778367}" srcOrd="1" destOrd="0" presId="urn:microsoft.com/office/officeart/2005/8/layout/pyramid2"/>
    <dgm:cxn modelId="{0ACDB31E-D3BC-45C5-BD0B-255D2A0DA97E}" type="presParOf" srcId="{3D4AC84D-AA01-4A1E-96EB-4822035C57FA}" destId="{B80CEB27-825D-41AA-8902-44E2316683C6}" srcOrd="2" destOrd="0" presId="urn:microsoft.com/office/officeart/2005/8/layout/pyramid2"/>
    <dgm:cxn modelId="{A2AA31CF-51FD-4D90-BED1-20799C4EB0B9}" type="presParOf" srcId="{3D4AC84D-AA01-4A1E-96EB-4822035C57FA}" destId="{CA2BDF92-F25B-4B1B-8A45-7EA2D976B2E2}" srcOrd="3" destOrd="0" presId="urn:microsoft.com/office/officeart/2005/8/layout/pyramid2"/>
    <dgm:cxn modelId="{05E45251-E699-4D32-A28A-D01F859C43DF}" type="presParOf" srcId="{3D4AC84D-AA01-4A1E-96EB-4822035C57FA}" destId="{2CFDF9C4-8293-4102-AC02-1828CA66C9A1}" srcOrd="4" destOrd="0" presId="urn:microsoft.com/office/officeart/2005/8/layout/pyramid2"/>
    <dgm:cxn modelId="{696F65B1-84F8-4841-B10E-23A25457DAC7}" type="presParOf" srcId="{3D4AC84D-AA01-4A1E-96EB-4822035C57FA}" destId="{3D0C9719-67DC-48FA-8E97-1D395C132E19}" srcOrd="5" destOrd="0" presId="urn:microsoft.com/office/officeart/2005/8/layout/pyramid2"/>
    <dgm:cxn modelId="{D7467040-1285-4488-9E05-AEEE36FDB3E2}" type="presParOf" srcId="{3D4AC84D-AA01-4A1E-96EB-4822035C57FA}" destId="{85EAC7FC-F907-4FF8-8A84-E11B20ADBB6A}" srcOrd="6" destOrd="0" presId="urn:microsoft.com/office/officeart/2005/8/layout/pyramid2"/>
    <dgm:cxn modelId="{BA47EC80-C50E-4C22-95C0-0E1798F5A4F2}" type="presParOf" srcId="{3D4AC84D-AA01-4A1E-96EB-4822035C57FA}" destId="{C8CA38C1-932C-4D17-BF88-4172F68F2A28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F834124-AC03-49CE-BF2C-049D4309C4DB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D9BD51AE-E4C9-49C2-A1AD-E464BCC9ED18}">
      <dgm:prSet custT="1"/>
      <dgm:spPr/>
      <dgm:t>
        <a:bodyPr/>
        <a:lstStyle/>
        <a:p>
          <a:pPr rtl="0"/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1489 р. -  перша писемна згадка про козаків</a:t>
          </a:r>
        </a:p>
      </dgm:t>
    </dgm:pt>
    <dgm:pt modelId="{B4CCA573-BB2E-4431-9A4E-5CAB2717E737}" type="parTrans" cxnId="{AA4FF518-5BFF-4E18-8BB6-B8465D13E2E2}">
      <dgm:prSet/>
      <dgm:spPr/>
      <dgm:t>
        <a:bodyPr/>
        <a:lstStyle/>
        <a:p>
          <a:endParaRPr lang="uk-UA"/>
        </a:p>
      </dgm:t>
    </dgm:pt>
    <dgm:pt modelId="{A71A62F0-D130-462D-B319-044947E2F950}" type="sibTrans" cxnId="{AA4FF518-5BFF-4E18-8BB6-B8465D13E2E2}">
      <dgm:prSet/>
      <dgm:spPr/>
      <dgm:t>
        <a:bodyPr/>
        <a:lstStyle/>
        <a:p>
          <a:endParaRPr lang="uk-UA"/>
        </a:p>
      </dgm:t>
    </dgm:pt>
    <dgm:pt modelId="{6EB60760-C6D1-4185-8195-F26E3CA98A79}">
      <dgm:prSet custT="1"/>
      <dgm:spPr/>
      <dgm:t>
        <a:bodyPr/>
        <a:lstStyle/>
        <a:p>
          <a:pPr rtl="0"/>
          <a:r>
            <a:rPr lang="uk-UA" sz="2400" dirty="0">
              <a:latin typeface="Times New Roman" panose="02020603050405020304" pitchFamily="18" charset="0"/>
              <a:cs typeface="Times New Roman" panose="02020603050405020304" pitchFamily="18" charset="0"/>
            </a:rPr>
            <a:t>1648 р.  -  початок Національно  -  визвольної  війни</a:t>
          </a:r>
        </a:p>
      </dgm:t>
    </dgm:pt>
    <dgm:pt modelId="{D10B8A58-E171-4693-AFF7-A23BD0819E55}" type="parTrans" cxnId="{10913BA6-4C64-4450-BC30-1E0A780F19CC}">
      <dgm:prSet/>
      <dgm:spPr/>
      <dgm:t>
        <a:bodyPr/>
        <a:lstStyle/>
        <a:p>
          <a:endParaRPr lang="uk-UA"/>
        </a:p>
      </dgm:t>
    </dgm:pt>
    <dgm:pt modelId="{1F4C76BD-5656-48C3-AF88-2356AB70470F}" type="sibTrans" cxnId="{10913BA6-4C64-4450-BC30-1E0A780F19CC}">
      <dgm:prSet/>
      <dgm:spPr/>
      <dgm:t>
        <a:bodyPr/>
        <a:lstStyle/>
        <a:p>
          <a:endParaRPr lang="uk-UA"/>
        </a:p>
      </dgm:t>
    </dgm:pt>
    <dgm:pt modelId="{67B6A03C-9D11-474A-A4A8-E623D8821022}">
      <dgm:prSet custT="1"/>
      <dgm:spPr/>
      <dgm:t>
        <a:bodyPr/>
        <a:lstStyle/>
        <a:p>
          <a:pPr rtl="0"/>
          <a:r>
            <a:rPr lang="uk-UA" sz="2400" b="0" dirty="0">
              <a:latin typeface="Times New Roman" panose="02020603050405020304" pitchFamily="18" charset="0"/>
              <a:cs typeface="Times New Roman" panose="02020603050405020304" pitchFamily="18" charset="0"/>
            </a:rPr>
            <a:t>1556р. -  заснування першої Запорізької Січі</a:t>
          </a:r>
        </a:p>
      </dgm:t>
    </dgm:pt>
    <dgm:pt modelId="{BAD295A9-0984-443F-9D6F-119FB6E062FA}" type="parTrans" cxnId="{AA1E1648-4415-4E23-B72A-EC65094B463B}">
      <dgm:prSet/>
      <dgm:spPr/>
      <dgm:t>
        <a:bodyPr/>
        <a:lstStyle/>
        <a:p>
          <a:endParaRPr lang="uk-UA"/>
        </a:p>
      </dgm:t>
    </dgm:pt>
    <dgm:pt modelId="{50F31029-7CE6-4138-BFBC-E3EC406848DC}" type="sibTrans" cxnId="{AA1E1648-4415-4E23-B72A-EC65094B463B}">
      <dgm:prSet/>
      <dgm:spPr/>
      <dgm:t>
        <a:bodyPr/>
        <a:lstStyle/>
        <a:p>
          <a:endParaRPr lang="uk-UA"/>
        </a:p>
      </dgm:t>
    </dgm:pt>
    <dgm:pt modelId="{EC9D6495-B82B-45FA-84CB-082929532F57}" type="pres">
      <dgm:prSet presAssocID="{EF834124-AC03-49CE-BF2C-049D4309C4DB}" presName="composite" presStyleCnt="0">
        <dgm:presLayoutVars>
          <dgm:chMax val="5"/>
          <dgm:dir/>
          <dgm:animLvl val="ctr"/>
          <dgm:resizeHandles val="exact"/>
        </dgm:presLayoutVars>
      </dgm:prSet>
      <dgm:spPr/>
    </dgm:pt>
    <dgm:pt modelId="{281A46AC-111B-43F9-8BA7-12D6620986EA}" type="pres">
      <dgm:prSet presAssocID="{EF834124-AC03-49CE-BF2C-049D4309C4DB}" presName="cycle" presStyleCnt="0"/>
      <dgm:spPr/>
    </dgm:pt>
    <dgm:pt modelId="{2767590D-9078-46DB-89CF-24CD56655EAF}" type="pres">
      <dgm:prSet presAssocID="{EF834124-AC03-49CE-BF2C-049D4309C4DB}" presName="centerShape" presStyleCnt="0"/>
      <dgm:spPr/>
    </dgm:pt>
    <dgm:pt modelId="{FDE3DCEA-D07D-4CA2-8547-94CA19CE4AB6}" type="pres">
      <dgm:prSet presAssocID="{EF834124-AC03-49CE-BF2C-049D4309C4DB}" presName="connSite" presStyleLbl="node1" presStyleIdx="0" presStyleCnt="4"/>
      <dgm:spPr/>
    </dgm:pt>
    <dgm:pt modelId="{36A2D8B1-87C2-4786-B3FA-692218154DF7}" type="pres">
      <dgm:prSet presAssocID="{EF834124-AC03-49CE-BF2C-049D4309C4DB}" presName="visible" presStyleLbl="node1" presStyleIdx="0" presStyleCnt="4" custScaleX="156015" custScaleY="181627" custLinFactNeighborX="2141" custLinFactNeighborY="-1184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5EB82EE1-281A-4D5A-B1E6-4571737CC09D}" type="pres">
      <dgm:prSet presAssocID="{B4CCA573-BB2E-4431-9A4E-5CAB2717E737}" presName="Name25" presStyleLbl="parChTrans1D1" presStyleIdx="0" presStyleCnt="3"/>
      <dgm:spPr/>
    </dgm:pt>
    <dgm:pt modelId="{C97D6A36-9AF0-4126-9240-1609E5568274}" type="pres">
      <dgm:prSet presAssocID="{D9BD51AE-E4C9-49C2-A1AD-E464BCC9ED18}" presName="node" presStyleCnt="0"/>
      <dgm:spPr/>
    </dgm:pt>
    <dgm:pt modelId="{491D15EA-ECB4-42A7-BAAD-F7CE4F4307A3}" type="pres">
      <dgm:prSet presAssocID="{D9BD51AE-E4C9-49C2-A1AD-E464BCC9ED18}" presName="parentNode" presStyleLbl="node1" presStyleIdx="1" presStyleCnt="4" custScaleX="217522" custLinFactX="18692" custLinFactNeighborX="100000" custLinFactNeighborY="14993">
        <dgm:presLayoutVars>
          <dgm:chMax val="1"/>
          <dgm:bulletEnabled val="1"/>
        </dgm:presLayoutVars>
      </dgm:prSet>
      <dgm:spPr/>
    </dgm:pt>
    <dgm:pt modelId="{CBB29A82-A2A2-4B82-8D5C-8E7DFF2951DF}" type="pres">
      <dgm:prSet presAssocID="{D9BD51AE-E4C9-49C2-A1AD-E464BCC9ED18}" presName="childNode" presStyleLbl="revTx" presStyleIdx="0" presStyleCnt="0">
        <dgm:presLayoutVars>
          <dgm:bulletEnabled val="1"/>
        </dgm:presLayoutVars>
      </dgm:prSet>
      <dgm:spPr/>
    </dgm:pt>
    <dgm:pt modelId="{56C107D2-60D6-43A7-A790-541987016C07}" type="pres">
      <dgm:prSet presAssocID="{BAD295A9-0984-443F-9D6F-119FB6E062FA}" presName="Name25" presStyleLbl="parChTrans1D1" presStyleIdx="1" presStyleCnt="3"/>
      <dgm:spPr/>
    </dgm:pt>
    <dgm:pt modelId="{BFD46EA8-4354-46E9-8502-04063E1A507F}" type="pres">
      <dgm:prSet presAssocID="{67B6A03C-9D11-474A-A4A8-E623D8821022}" presName="node" presStyleCnt="0"/>
      <dgm:spPr/>
    </dgm:pt>
    <dgm:pt modelId="{CC806B71-274D-4D29-A1FF-F09B6062C303}" type="pres">
      <dgm:prSet presAssocID="{67B6A03C-9D11-474A-A4A8-E623D8821022}" presName="parentNode" presStyleLbl="node1" presStyleIdx="2" presStyleCnt="4" custScaleX="217522" custScaleY="117011" custLinFactX="60894" custLinFactNeighborX="100000" custLinFactNeighborY="324">
        <dgm:presLayoutVars>
          <dgm:chMax val="1"/>
          <dgm:bulletEnabled val="1"/>
        </dgm:presLayoutVars>
      </dgm:prSet>
      <dgm:spPr/>
    </dgm:pt>
    <dgm:pt modelId="{AECBEF72-6685-4467-B237-6CD9172D443A}" type="pres">
      <dgm:prSet presAssocID="{67B6A03C-9D11-474A-A4A8-E623D8821022}" presName="childNode" presStyleLbl="revTx" presStyleIdx="0" presStyleCnt="0">
        <dgm:presLayoutVars>
          <dgm:bulletEnabled val="1"/>
        </dgm:presLayoutVars>
      </dgm:prSet>
      <dgm:spPr/>
    </dgm:pt>
    <dgm:pt modelId="{2E1F8113-CAFD-422F-89ED-40AE94DCFE06}" type="pres">
      <dgm:prSet presAssocID="{D10B8A58-E171-4693-AFF7-A23BD0819E55}" presName="Name25" presStyleLbl="parChTrans1D1" presStyleIdx="2" presStyleCnt="3"/>
      <dgm:spPr/>
    </dgm:pt>
    <dgm:pt modelId="{A6C14850-C618-4A3E-8CF8-05CAA5DFA3AA}" type="pres">
      <dgm:prSet presAssocID="{6EB60760-C6D1-4185-8195-F26E3CA98A79}" presName="node" presStyleCnt="0"/>
      <dgm:spPr/>
    </dgm:pt>
    <dgm:pt modelId="{71C139D6-5F86-4547-97A6-192A20735BAF}" type="pres">
      <dgm:prSet presAssocID="{6EB60760-C6D1-4185-8195-F26E3CA98A79}" presName="parentNode" presStyleLbl="node1" presStyleIdx="3" presStyleCnt="4" custScaleX="217522" custLinFactX="35421" custLinFactNeighborX="100000" custLinFactNeighborY="-718">
        <dgm:presLayoutVars>
          <dgm:chMax val="1"/>
          <dgm:bulletEnabled val="1"/>
        </dgm:presLayoutVars>
      </dgm:prSet>
      <dgm:spPr/>
    </dgm:pt>
    <dgm:pt modelId="{C454C47F-1723-4AAE-89F5-A58A45654224}" type="pres">
      <dgm:prSet presAssocID="{6EB60760-C6D1-4185-8195-F26E3CA98A79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0CF00B0D-DB6D-4A28-80E2-A6D0C2E596EF}" type="presOf" srcId="{6EB60760-C6D1-4185-8195-F26E3CA98A79}" destId="{71C139D6-5F86-4547-97A6-192A20735BAF}" srcOrd="0" destOrd="0" presId="urn:microsoft.com/office/officeart/2005/8/layout/radial2"/>
    <dgm:cxn modelId="{AA4FF518-5BFF-4E18-8BB6-B8465D13E2E2}" srcId="{EF834124-AC03-49CE-BF2C-049D4309C4DB}" destId="{D9BD51AE-E4C9-49C2-A1AD-E464BCC9ED18}" srcOrd="0" destOrd="0" parTransId="{B4CCA573-BB2E-4431-9A4E-5CAB2717E737}" sibTransId="{A71A62F0-D130-462D-B319-044947E2F950}"/>
    <dgm:cxn modelId="{C6492446-7788-4894-A7CE-65E1FC68F7E9}" type="presOf" srcId="{D10B8A58-E171-4693-AFF7-A23BD0819E55}" destId="{2E1F8113-CAFD-422F-89ED-40AE94DCFE06}" srcOrd="0" destOrd="0" presId="urn:microsoft.com/office/officeart/2005/8/layout/radial2"/>
    <dgm:cxn modelId="{AA1E1648-4415-4E23-B72A-EC65094B463B}" srcId="{EF834124-AC03-49CE-BF2C-049D4309C4DB}" destId="{67B6A03C-9D11-474A-A4A8-E623D8821022}" srcOrd="1" destOrd="0" parTransId="{BAD295A9-0984-443F-9D6F-119FB6E062FA}" sibTransId="{50F31029-7CE6-4138-BFBC-E3EC406848DC}"/>
    <dgm:cxn modelId="{2800B76A-5DB1-45A3-A655-6F85456D2969}" type="presOf" srcId="{D9BD51AE-E4C9-49C2-A1AD-E464BCC9ED18}" destId="{491D15EA-ECB4-42A7-BAAD-F7CE4F4307A3}" srcOrd="0" destOrd="0" presId="urn:microsoft.com/office/officeart/2005/8/layout/radial2"/>
    <dgm:cxn modelId="{82AFD655-BCEC-4A4D-949E-A6A52FDBC53D}" type="presOf" srcId="{EF834124-AC03-49CE-BF2C-049D4309C4DB}" destId="{EC9D6495-B82B-45FA-84CB-082929532F57}" srcOrd="0" destOrd="0" presId="urn:microsoft.com/office/officeart/2005/8/layout/radial2"/>
    <dgm:cxn modelId="{10913BA6-4C64-4450-BC30-1E0A780F19CC}" srcId="{EF834124-AC03-49CE-BF2C-049D4309C4DB}" destId="{6EB60760-C6D1-4185-8195-F26E3CA98A79}" srcOrd="2" destOrd="0" parTransId="{D10B8A58-E171-4693-AFF7-A23BD0819E55}" sibTransId="{1F4C76BD-5656-48C3-AF88-2356AB70470F}"/>
    <dgm:cxn modelId="{08DFFBB7-3856-412B-B06B-24067A86CFCE}" type="presOf" srcId="{67B6A03C-9D11-474A-A4A8-E623D8821022}" destId="{CC806B71-274D-4D29-A1FF-F09B6062C303}" srcOrd="0" destOrd="0" presId="urn:microsoft.com/office/officeart/2005/8/layout/radial2"/>
    <dgm:cxn modelId="{5E3235CF-3430-44BD-8CC1-C581440B9F89}" type="presOf" srcId="{BAD295A9-0984-443F-9D6F-119FB6E062FA}" destId="{56C107D2-60D6-43A7-A790-541987016C07}" srcOrd="0" destOrd="0" presId="urn:microsoft.com/office/officeart/2005/8/layout/radial2"/>
    <dgm:cxn modelId="{CDA20AF7-3DC0-4C90-B8F4-AAF50D475978}" type="presOf" srcId="{B4CCA573-BB2E-4431-9A4E-5CAB2717E737}" destId="{5EB82EE1-281A-4D5A-B1E6-4571737CC09D}" srcOrd="0" destOrd="0" presId="urn:microsoft.com/office/officeart/2005/8/layout/radial2"/>
    <dgm:cxn modelId="{6A70839C-D036-4699-B6A4-776047274693}" type="presParOf" srcId="{EC9D6495-B82B-45FA-84CB-082929532F57}" destId="{281A46AC-111B-43F9-8BA7-12D6620986EA}" srcOrd="0" destOrd="0" presId="urn:microsoft.com/office/officeart/2005/8/layout/radial2"/>
    <dgm:cxn modelId="{2D091F6C-EA8A-4FB1-A165-DE5427197C6D}" type="presParOf" srcId="{281A46AC-111B-43F9-8BA7-12D6620986EA}" destId="{2767590D-9078-46DB-89CF-24CD56655EAF}" srcOrd="0" destOrd="0" presId="urn:microsoft.com/office/officeart/2005/8/layout/radial2"/>
    <dgm:cxn modelId="{E263EA57-42CD-4C7C-B43A-7750B7CD84DB}" type="presParOf" srcId="{2767590D-9078-46DB-89CF-24CD56655EAF}" destId="{FDE3DCEA-D07D-4CA2-8547-94CA19CE4AB6}" srcOrd="0" destOrd="0" presId="urn:microsoft.com/office/officeart/2005/8/layout/radial2"/>
    <dgm:cxn modelId="{AFE29B7D-3801-43E0-8E36-A606735EDDE7}" type="presParOf" srcId="{2767590D-9078-46DB-89CF-24CD56655EAF}" destId="{36A2D8B1-87C2-4786-B3FA-692218154DF7}" srcOrd="1" destOrd="0" presId="urn:microsoft.com/office/officeart/2005/8/layout/radial2"/>
    <dgm:cxn modelId="{1412C967-20AA-4887-A78E-5592CA5CA419}" type="presParOf" srcId="{281A46AC-111B-43F9-8BA7-12D6620986EA}" destId="{5EB82EE1-281A-4D5A-B1E6-4571737CC09D}" srcOrd="1" destOrd="0" presId="urn:microsoft.com/office/officeart/2005/8/layout/radial2"/>
    <dgm:cxn modelId="{8B717018-19BF-4B1A-AD7F-9E445B4AD9C8}" type="presParOf" srcId="{281A46AC-111B-43F9-8BA7-12D6620986EA}" destId="{C97D6A36-9AF0-4126-9240-1609E5568274}" srcOrd="2" destOrd="0" presId="urn:microsoft.com/office/officeart/2005/8/layout/radial2"/>
    <dgm:cxn modelId="{94B611A2-1678-47CA-B492-B34F3A91428F}" type="presParOf" srcId="{C97D6A36-9AF0-4126-9240-1609E5568274}" destId="{491D15EA-ECB4-42A7-BAAD-F7CE4F4307A3}" srcOrd="0" destOrd="0" presId="urn:microsoft.com/office/officeart/2005/8/layout/radial2"/>
    <dgm:cxn modelId="{686C4573-90D4-4199-96D4-F498C84731C7}" type="presParOf" srcId="{C97D6A36-9AF0-4126-9240-1609E5568274}" destId="{CBB29A82-A2A2-4B82-8D5C-8E7DFF2951DF}" srcOrd="1" destOrd="0" presId="urn:microsoft.com/office/officeart/2005/8/layout/radial2"/>
    <dgm:cxn modelId="{A939A9AD-A2EF-44D2-8EDA-C7ADD9F07B38}" type="presParOf" srcId="{281A46AC-111B-43F9-8BA7-12D6620986EA}" destId="{56C107D2-60D6-43A7-A790-541987016C07}" srcOrd="3" destOrd="0" presId="urn:microsoft.com/office/officeart/2005/8/layout/radial2"/>
    <dgm:cxn modelId="{74B26F72-8F5B-4A97-B06F-FA22BAECE7E2}" type="presParOf" srcId="{281A46AC-111B-43F9-8BA7-12D6620986EA}" destId="{BFD46EA8-4354-46E9-8502-04063E1A507F}" srcOrd="4" destOrd="0" presId="urn:microsoft.com/office/officeart/2005/8/layout/radial2"/>
    <dgm:cxn modelId="{5FFA4AAD-04A9-4123-9B06-1655CAA3B6D8}" type="presParOf" srcId="{BFD46EA8-4354-46E9-8502-04063E1A507F}" destId="{CC806B71-274D-4D29-A1FF-F09B6062C303}" srcOrd="0" destOrd="0" presId="urn:microsoft.com/office/officeart/2005/8/layout/radial2"/>
    <dgm:cxn modelId="{D4100D2A-6F1E-405A-A0B3-C9BE07EFF308}" type="presParOf" srcId="{BFD46EA8-4354-46E9-8502-04063E1A507F}" destId="{AECBEF72-6685-4467-B237-6CD9172D443A}" srcOrd="1" destOrd="0" presId="urn:microsoft.com/office/officeart/2005/8/layout/radial2"/>
    <dgm:cxn modelId="{BFAFCC7E-0348-48B4-B292-D3155497A285}" type="presParOf" srcId="{281A46AC-111B-43F9-8BA7-12D6620986EA}" destId="{2E1F8113-CAFD-422F-89ED-40AE94DCFE06}" srcOrd="5" destOrd="0" presId="urn:microsoft.com/office/officeart/2005/8/layout/radial2"/>
    <dgm:cxn modelId="{19DB30B4-54B9-4A93-9EB9-17CF1AE7F74C}" type="presParOf" srcId="{281A46AC-111B-43F9-8BA7-12D6620986EA}" destId="{A6C14850-C618-4A3E-8CF8-05CAA5DFA3AA}" srcOrd="6" destOrd="0" presId="urn:microsoft.com/office/officeart/2005/8/layout/radial2"/>
    <dgm:cxn modelId="{65AA2C6C-A9D1-4524-A04D-3CDA3FD2EFF1}" type="presParOf" srcId="{A6C14850-C618-4A3E-8CF8-05CAA5DFA3AA}" destId="{71C139D6-5F86-4547-97A6-192A20735BAF}" srcOrd="0" destOrd="0" presId="urn:microsoft.com/office/officeart/2005/8/layout/radial2"/>
    <dgm:cxn modelId="{EB779346-386D-476F-806D-22279E13B64E}" type="presParOf" srcId="{A6C14850-C618-4A3E-8CF8-05CAA5DFA3AA}" destId="{C454C47F-1723-4AAE-89F5-A58A4565422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F1C08C-72BD-429E-81C2-B31229E1F439}" type="doc">
      <dgm:prSet loTypeId="urn:microsoft.com/office/officeart/2005/8/layout/arrow5" loCatId="process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uk-UA"/>
        </a:p>
      </dgm:t>
    </dgm:pt>
    <dgm:pt modelId="{E68391F5-619C-4675-A71D-E0F3537EB30C}">
      <dgm:prSet custT="1"/>
      <dgm:spPr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pPr rtl="0"/>
          <a:r>
            <a:rPr lang="uk-UA" sz="2400" b="1" dirty="0"/>
            <a:t>Республіка – </a:t>
          </a:r>
          <a:r>
            <a:rPr lang="uk-UA" sz="2400" dirty="0"/>
            <a:t>влада належить народу, усім козакам.</a:t>
          </a:r>
        </a:p>
      </dgm:t>
    </dgm:pt>
    <dgm:pt modelId="{8683527B-237B-4FD3-A577-67B6635E4F8F}" type="parTrans" cxnId="{C0726C0C-C0F5-4793-91CA-7D17A39D81B5}">
      <dgm:prSet/>
      <dgm:spPr/>
      <dgm:t>
        <a:bodyPr/>
        <a:lstStyle/>
        <a:p>
          <a:endParaRPr lang="uk-UA"/>
        </a:p>
      </dgm:t>
    </dgm:pt>
    <dgm:pt modelId="{CEEDEC3A-F4DE-4519-8E59-8A9E07ABBB11}" type="sibTrans" cxnId="{C0726C0C-C0F5-4793-91CA-7D17A39D81B5}">
      <dgm:prSet/>
      <dgm:spPr/>
      <dgm:t>
        <a:bodyPr/>
        <a:lstStyle/>
        <a:p>
          <a:endParaRPr lang="uk-UA"/>
        </a:p>
      </dgm:t>
    </dgm:pt>
    <dgm:pt modelId="{06FE8B76-002F-4847-B056-17FDF194680C}">
      <dgm:prSet custT="1"/>
      <dgm:spPr>
        <a:scene3d>
          <a:camera prst="orthographicFront"/>
          <a:lightRig rig="flat" dir="t"/>
        </a:scene3d>
        <a:sp3d prstMaterial="dkEdge">
          <a:bevelT w="8200" h="38100" prst="artDeco"/>
        </a:sp3d>
      </dgm:spPr>
      <dgm:t>
        <a:bodyPr/>
        <a:lstStyle/>
        <a:p>
          <a:pPr rtl="0"/>
          <a:r>
            <a:rPr lang="uk-UA" sz="2400" dirty="0"/>
            <a:t>Козаки обирали собі гетьмана, </a:t>
          </a:r>
          <a:r>
            <a:rPr lang="uk-UA" sz="2400" dirty="0" err="1"/>
            <a:t>суддю,писаря,осавула</a:t>
          </a:r>
          <a:r>
            <a:rPr lang="uk-UA" sz="1800" dirty="0"/>
            <a:t>. </a:t>
          </a:r>
        </a:p>
      </dgm:t>
    </dgm:pt>
    <dgm:pt modelId="{AA703B4F-511A-4EEB-860B-50078764420E}" type="parTrans" cxnId="{928F60C3-B14E-4370-86E4-5B3692609F44}">
      <dgm:prSet/>
      <dgm:spPr/>
      <dgm:t>
        <a:bodyPr/>
        <a:lstStyle/>
        <a:p>
          <a:endParaRPr lang="uk-UA"/>
        </a:p>
      </dgm:t>
    </dgm:pt>
    <dgm:pt modelId="{B083E14C-256D-4B3E-B4BC-F8F2B1988243}" type="sibTrans" cxnId="{928F60C3-B14E-4370-86E4-5B3692609F44}">
      <dgm:prSet/>
      <dgm:spPr/>
      <dgm:t>
        <a:bodyPr/>
        <a:lstStyle/>
        <a:p>
          <a:endParaRPr lang="uk-UA"/>
        </a:p>
      </dgm:t>
    </dgm:pt>
    <dgm:pt modelId="{268BEA32-45D9-42DB-B6C8-707FA5ACCEC9}" type="pres">
      <dgm:prSet presAssocID="{B9F1C08C-72BD-429E-81C2-B31229E1F439}" presName="diagram" presStyleCnt="0">
        <dgm:presLayoutVars>
          <dgm:dir/>
          <dgm:resizeHandles val="exact"/>
        </dgm:presLayoutVars>
      </dgm:prSet>
      <dgm:spPr/>
    </dgm:pt>
    <dgm:pt modelId="{F884B240-4325-4BC3-987E-401B3DF4F211}" type="pres">
      <dgm:prSet presAssocID="{E68391F5-619C-4675-A71D-E0F3537EB30C}" presName="arrow" presStyleLbl="node1" presStyleIdx="0" presStyleCnt="2" custScaleX="95735" custScaleY="66730" custRadScaleRad="122599" custRadScaleInc="-1326">
        <dgm:presLayoutVars>
          <dgm:bulletEnabled val="1"/>
        </dgm:presLayoutVars>
      </dgm:prSet>
      <dgm:spPr/>
    </dgm:pt>
    <dgm:pt modelId="{68B84423-38AF-487F-9E05-C61CA4894F6B}" type="pres">
      <dgm:prSet presAssocID="{06FE8B76-002F-4847-B056-17FDF194680C}" presName="arrow" presStyleLbl="node1" presStyleIdx="1" presStyleCnt="2" custScaleX="94987" custScaleY="67629" custRadScaleRad="119561" custRadScaleInc="-1519">
        <dgm:presLayoutVars>
          <dgm:bulletEnabled val="1"/>
        </dgm:presLayoutVars>
      </dgm:prSet>
      <dgm:spPr/>
    </dgm:pt>
  </dgm:ptLst>
  <dgm:cxnLst>
    <dgm:cxn modelId="{C0726C0C-C0F5-4793-91CA-7D17A39D81B5}" srcId="{B9F1C08C-72BD-429E-81C2-B31229E1F439}" destId="{E68391F5-619C-4675-A71D-E0F3537EB30C}" srcOrd="0" destOrd="0" parTransId="{8683527B-237B-4FD3-A577-67B6635E4F8F}" sibTransId="{CEEDEC3A-F4DE-4519-8E59-8A9E07ABBB11}"/>
    <dgm:cxn modelId="{006E6B3F-D6E8-4E18-9423-B9E1A1008B3A}" type="presOf" srcId="{E68391F5-619C-4675-A71D-E0F3537EB30C}" destId="{F884B240-4325-4BC3-987E-401B3DF4F211}" srcOrd="0" destOrd="0" presId="urn:microsoft.com/office/officeart/2005/8/layout/arrow5"/>
    <dgm:cxn modelId="{89A1EB65-81D7-404B-8311-C620A42002EC}" type="presOf" srcId="{06FE8B76-002F-4847-B056-17FDF194680C}" destId="{68B84423-38AF-487F-9E05-C61CA4894F6B}" srcOrd="0" destOrd="0" presId="urn:microsoft.com/office/officeart/2005/8/layout/arrow5"/>
    <dgm:cxn modelId="{928F60C3-B14E-4370-86E4-5B3692609F44}" srcId="{B9F1C08C-72BD-429E-81C2-B31229E1F439}" destId="{06FE8B76-002F-4847-B056-17FDF194680C}" srcOrd="1" destOrd="0" parTransId="{AA703B4F-511A-4EEB-860B-50078764420E}" sibTransId="{B083E14C-256D-4B3E-B4BC-F8F2B1988243}"/>
    <dgm:cxn modelId="{F3F27BF5-4869-4121-98C8-D24243548D11}" type="presOf" srcId="{B9F1C08C-72BD-429E-81C2-B31229E1F439}" destId="{268BEA32-45D9-42DB-B6C8-707FA5ACCEC9}" srcOrd="0" destOrd="0" presId="urn:microsoft.com/office/officeart/2005/8/layout/arrow5"/>
    <dgm:cxn modelId="{E7779587-23EB-4D31-97B9-A65136AA11A8}" type="presParOf" srcId="{268BEA32-45D9-42DB-B6C8-707FA5ACCEC9}" destId="{F884B240-4325-4BC3-987E-401B3DF4F211}" srcOrd="0" destOrd="0" presId="urn:microsoft.com/office/officeart/2005/8/layout/arrow5"/>
    <dgm:cxn modelId="{086C6C94-472A-485C-B5DE-F5F49D074C85}" type="presParOf" srcId="{268BEA32-45D9-42DB-B6C8-707FA5ACCEC9}" destId="{68B84423-38AF-487F-9E05-C61CA4894F6B}" srcOrd="1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ACFA23-4E62-48FF-A615-B9260F6A01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C9C55-C81D-4473-9B88-FCD4115E287A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СІЧ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2DF60E2-125A-4AB6-AEAA-4065EFAFB1E4}" type="parTrans" cxnId="{486F0931-2D5D-4E40-B026-9E291FDD009F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763309FA-58AB-477A-9024-453429505A2C}" type="sibTrans" cxnId="{486F0931-2D5D-4E40-B026-9E291FDD009F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C82DA12-423A-4C4B-BF37-A5C44C90389E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Укріплена споруда… 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9868D51-8A76-410E-95A3-DDEE1E722F93}" type="parTrans" cxnId="{6612E895-64E4-4383-B9A4-CDE179B9944B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17D7C6E-109A-4EDC-A36B-FFD53F57527B}" type="sibTrans" cxnId="{6612E895-64E4-4383-B9A4-CDE179B9944B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4AD6DFB6-50D0-49BD-8DC3-55DA9A2DD87E}">
      <dgm:prSet phldrT="[Текст]"/>
      <dgm:spPr/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Рік заснування першої  Січі.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5832B29-7AD2-43E2-86EC-406CB337D947}" type="parTrans" cxnId="{A790CD11-7F56-45CE-971D-B7D9D73C8CA7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8986554E-B56A-4D61-A4AE-5A3A20CFD77C}" type="sibTrans" cxnId="{A790CD11-7F56-45CE-971D-B7D9D73C8CA7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6C70451-445F-40A1-B76A-C8A7E86F61BD}">
      <dgm:prSet phldrT="[Текст]"/>
      <dgm:spPr/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Засновник першої Січі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3DC6FE6-17E9-49C4-8146-96E6AD0F3A7D}" type="parTrans" cxnId="{9E785BDC-9314-427D-81ED-2228C1B28983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7CB469A8-0E77-497D-A0B8-76FF63A93BA6}" type="sibTrans" cxnId="{9E785BDC-9314-427D-81ED-2228C1B28983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5D81408-B86D-43CD-81DF-26F1791EF8E0}">
      <dgm:prSet phldrT="[Текст]"/>
      <dgm:spPr>
        <a:solidFill>
          <a:srgbClr val="92D05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Запорізька Січ  словами учених?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7E721CC3-78F9-418D-AA18-9115955448A1}" type="parTrans" cxnId="{F7C92B4F-4A02-48B4-8905-7941B1741F46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2B02FE7-5234-4E91-9EE8-B461ACFC4982}" type="sibTrans" cxnId="{F7C92B4F-4A02-48B4-8905-7941B1741F46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D66F59D-8617-4086-90F6-0EC514279B38}">
      <dgm:prSet phldrT="[Текст]" custT="1"/>
      <dgm:spPr/>
      <dgm:t>
        <a:bodyPr/>
        <a:lstStyle/>
        <a:p>
          <a:r>
            <a:rPr lang="uk-UA" sz="1800" dirty="0">
              <a:solidFill>
                <a:schemeClr val="accent5">
                  <a:lumMod val="60000"/>
                  <a:lumOff val="40000"/>
                </a:schemeClr>
              </a:solidFill>
            </a:rPr>
            <a:t>Обговорювали …</a:t>
          </a:r>
          <a:endParaRPr lang="ru-RU" sz="18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989B3E8-8FF7-4286-BA53-7C9C9CF570DB}" type="parTrans" cxnId="{228DCE9E-024F-4BB6-8069-CEEB80E929E0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FD53814-4535-4EDB-AD68-B847260D5590}" type="sibTrans" cxnId="{228DCE9E-024F-4BB6-8069-CEEB80E929E0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C5F6FEF-5B2E-42AE-855F-C5B1B4A08E51}" type="pres">
      <dgm:prSet presAssocID="{64ACFA23-4E62-48FF-A615-B9260F6A01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7934BE-DC8F-436B-86A7-4A87349E01E6}" type="pres">
      <dgm:prSet presAssocID="{7E3C9C55-C81D-4473-9B88-FCD4115E287A}" presName="hierRoot1" presStyleCnt="0"/>
      <dgm:spPr/>
    </dgm:pt>
    <dgm:pt modelId="{DDF158D3-AA08-423F-8789-66E880CA9AC6}" type="pres">
      <dgm:prSet presAssocID="{7E3C9C55-C81D-4473-9B88-FCD4115E287A}" presName="composite" presStyleCnt="0"/>
      <dgm:spPr/>
    </dgm:pt>
    <dgm:pt modelId="{7D705993-FE3A-4E17-A110-A2823820FB79}" type="pres">
      <dgm:prSet presAssocID="{7E3C9C55-C81D-4473-9B88-FCD4115E287A}" presName="background" presStyleLbl="node0" presStyleIdx="0" presStyleCnt="1"/>
      <dgm:spPr/>
    </dgm:pt>
    <dgm:pt modelId="{CA28604E-14C3-4AF0-9A41-D3AD8370D3BD}" type="pres">
      <dgm:prSet presAssocID="{7E3C9C55-C81D-4473-9B88-FCD4115E287A}" presName="text" presStyleLbl="fgAcc0" presStyleIdx="0" presStyleCnt="1" custScaleX="177183" custScaleY="147103">
        <dgm:presLayoutVars>
          <dgm:chPref val="3"/>
        </dgm:presLayoutVars>
      </dgm:prSet>
      <dgm:spPr/>
    </dgm:pt>
    <dgm:pt modelId="{25A3647F-8C69-41BD-9FE9-21C69D6DB20E}" type="pres">
      <dgm:prSet presAssocID="{7E3C9C55-C81D-4473-9B88-FCD4115E287A}" presName="hierChild2" presStyleCnt="0"/>
      <dgm:spPr/>
    </dgm:pt>
    <dgm:pt modelId="{CFAA18F8-E2CE-455C-8FE1-285EA3A7E0A6}" type="pres">
      <dgm:prSet presAssocID="{59868D51-8A76-410E-95A3-DDEE1E722F93}" presName="Name10" presStyleLbl="parChTrans1D2" presStyleIdx="0" presStyleCnt="2"/>
      <dgm:spPr/>
    </dgm:pt>
    <dgm:pt modelId="{6EA3E3A4-8E34-4C3C-AC7A-E80EAE894809}" type="pres">
      <dgm:prSet presAssocID="{6C82DA12-423A-4C4B-BF37-A5C44C90389E}" presName="hierRoot2" presStyleCnt="0"/>
      <dgm:spPr/>
    </dgm:pt>
    <dgm:pt modelId="{A10CF5CB-B6D3-40FC-B708-E8A44C6C51CD}" type="pres">
      <dgm:prSet presAssocID="{6C82DA12-423A-4C4B-BF37-A5C44C90389E}" presName="composite2" presStyleCnt="0"/>
      <dgm:spPr/>
    </dgm:pt>
    <dgm:pt modelId="{722249C4-1A88-4388-8428-78C76B05B4AB}" type="pres">
      <dgm:prSet presAssocID="{6C82DA12-423A-4C4B-BF37-A5C44C90389E}" presName="background2" presStyleLbl="node2" presStyleIdx="0" presStyleCnt="2"/>
      <dgm:spPr/>
    </dgm:pt>
    <dgm:pt modelId="{75855C2C-D325-4D12-9636-CAE62AA970F6}" type="pres">
      <dgm:prSet presAssocID="{6C82DA12-423A-4C4B-BF37-A5C44C90389E}" presName="text2" presStyleLbl="fgAcc2" presStyleIdx="0" presStyleCnt="2">
        <dgm:presLayoutVars>
          <dgm:chPref val="3"/>
        </dgm:presLayoutVars>
      </dgm:prSet>
      <dgm:spPr/>
    </dgm:pt>
    <dgm:pt modelId="{5ADC2EB8-23A2-4CF7-8B18-CB5BB20576E1}" type="pres">
      <dgm:prSet presAssocID="{6C82DA12-423A-4C4B-BF37-A5C44C90389E}" presName="hierChild3" presStyleCnt="0"/>
      <dgm:spPr/>
    </dgm:pt>
    <dgm:pt modelId="{E437F60E-E7F2-4108-9ADF-2A82387E1A6D}" type="pres">
      <dgm:prSet presAssocID="{A5832B29-7AD2-43E2-86EC-406CB337D947}" presName="Name17" presStyleLbl="parChTrans1D3" presStyleIdx="0" presStyleCnt="3"/>
      <dgm:spPr/>
    </dgm:pt>
    <dgm:pt modelId="{DB8FA529-48D0-469B-B3C0-83DBBE68B0ED}" type="pres">
      <dgm:prSet presAssocID="{4AD6DFB6-50D0-49BD-8DC3-55DA9A2DD87E}" presName="hierRoot3" presStyleCnt="0"/>
      <dgm:spPr/>
    </dgm:pt>
    <dgm:pt modelId="{BD7CD07C-09E5-4C1E-BDD3-174EC236540A}" type="pres">
      <dgm:prSet presAssocID="{4AD6DFB6-50D0-49BD-8DC3-55DA9A2DD87E}" presName="composite3" presStyleCnt="0"/>
      <dgm:spPr/>
    </dgm:pt>
    <dgm:pt modelId="{27BDF9A6-C5A4-45A5-BF46-20BDC9A92707}" type="pres">
      <dgm:prSet presAssocID="{4AD6DFB6-50D0-49BD-8DC3-55DA9A2DD87E}" presName="background3" presStyleLbl="node3" presStyleIdx="0" presStyleCnt="3"/>
      <dgm:spPr/>
    </dgm:pt>
    <dgm:pt modelId="{D0C7B557-FFB9-450D-8A53-685ACF252A05}" type="pres">
      <dgm:prSet presAssocID="{4AD6DFB6-50D0-49BD-8DC3-55DA9A2DD87E}" presName="text3" presStyleLbl="fgAcc3" presStyleIdx="0" presStyleCnt="3" custScaleY="189051">
        <dgm:presLayoutVars>
          <dgm:chPref val="3"/>
        </dgm:presLayoutVars>
      </dgm:prSet>
      <dgm:spPr/>
    </dgm:pt>
    <dgm:pt modelId="{7FFF222A-AD57-4B6F-8833-1F72B5EC0570}" type="pres">
      <dgm:prSet presAssocID="{4AD6DFB6-50D0-49BD-8DC3-55DA9A2DD87E}" presName="hierChild4" presStyleCnt="0"/>
      <dgm:spPr/>
    </dgm:pt>
    <dgm:pt modelId="{3DB7D4C9-EDFA-4AD1-9FFC-B72F10350DA8}" type="pres">
      <dgm:prSet presAssocID="{C3DC6FE6-17E9-49C4-8146-96E6AD0F3A7D}" presName="Name17" presStyleLbl="parChTrans1D3" presStyleIdx="1" presStyleCnt="3"/>
      <dgm:spPr/>
    </dgm:pt>
    <dgm:pt modelId="{961D71CD-B422-41EC-840C-C812CC9D04D2}" type="pres">
      <dgm:prSet presAssocID="{96C70451-445F-40A1-B76A-C8A7E86F61BD}" presName="hierRoot3" presStyleCnt="0"/>
      <dgm:spPr/>
    </dgm:pt>
    <dgm:pt modelId="{8B95A89C-8D62-4746-B84A-FB458B4C979D}" type="pres">
      <dgm:prSet presAssocID="{96C70451-445F-40A1-B76A-C8A7E86F61BD}" presName="composite3" presStyleCnt="0"/>
      <dgm:spPr/>
    </dgm:pt>
    <dgm:pt modelId="{6906D495-15BE-4415-9E4A-C603145DECAB}" type="pres">
      <dgm:prSet presAssocID="{96C70451-445F-40A1-B76A-C8A7E86F61BD}" presName="background3" presStyleLbl="node3" presStyleIdx="1" presStyleCnt="3"/>
      <dgm:spPr/>
    </dgm:pt>
    <dgm:pt modelId="{B61DC9C5-F464-4E8D-A4FD-D70E4EEE7B33}" type="pres">
      <dgm:prSet presAssocID="{96C70451-445F-40A1-B76A-C8A7E86F61BD}" presName="text3" presStyleLbl="fgAcc3" presStyleIdx="1" presStyleCnt="3" custScaleX="111447" custScaleY="192312">
        <dgm:presLayoutVars>
          <dgm:chPref val="3"/>
        </dgm:presLayoutVars>
      </dgm:prSet>
      <dgm:spPr/>
    </dgm:pt>
    <dgm:pt modelId="{D8D01F88-27D0-494C-A024-6DBFD1DD511F}" type="pres">
      <dgm:prSet presAssocID="{96C70451-445F-40A1-B76A-C8A7E86F61BD}" presName="hierChild4" presStyleCnt="0"/>
      <dgm:spPr/>
    </dgm:pt>
    <dgm:pt modelId="{04F66E59-53C6-466E-9FB6-15A0E9221F5F}" type="pres">
      <dgm:prSet presAssocID="{7E721CC3-78F9-418D-AA18-9115955448A1}" presName="Name10" presStyleLbl="parChTrans1D2" presStyleIdx="1" presStyleCnt="2"/>
      <dgm:spPr/>
    </dgm:pt>
    <dgm:pt modelId="{1B7EBD59-C8EE-4B1E-AFF7-4B2BB01F2D8C}" type="pres">
      <dgm:prSet presAssocID="{D5D81408-B86D-43CD-81DF-26F1791EF8E0}" presName="hierRoot2" presStyleCnt="0"/>
      <dgm:spPr/>
    </dgm:pt>
    <dgm:pt modelId="{4E87D4F7-1413-4671-A286-62054E346F46}" type="pres">
      <dgm:prSet presAssocID="{D5D81408-B86D-43CD-81DF-26F1791EF8E0}" presName="composite2" presStyleCnt="0"/>
      <dgm:spPr/>
    </dgm:pt>
    <dgm:pt modelId="{9921CA68-E3E4-47A6-A562-0C6BB0C6C3F6}" type="pres">
      <dgm:prSet presAssocID="{D5D81408-B86D-43CD-81DF-26F1791EF8E0}" presName="background2" presStyleLbl="node2" presStyleIdx="1" presStyleCnt="2"/>
      <dgm:spPr/>
    </dgm:pt>
    <dgm:pt modelId="{048B3A01-5341-4343-9173-5B79AB0A0104}" type="pres">
      <dgm:prSet presAssocID="{D5D81408-B86D-43CD-81DF-26F1791EF8E0}" presName="text2" presStyleLbl="fgAcc2" presStyleIdx="1" presStyleCnt="2">
        <dgm:presLayoutVars>
          <dgm:chPref val="3"/>
        </dgm:presLayoutVars>
      </dgm:prSet>
      <dgm:spPr/>
    </dgm:pt>
    <dgm:pt modelId="{2E7C6A15-744D-4E06-B347-F7AE16889E6C}" type="pres">
      <dgm:prSet presAssocID="{D5D81408-B86D-43CD-81DF-26F1791EF8E0}" presName="hierChild3" presStyleCnt="0"/>
      <dgm:spPr/>
    </dgm:pt>
    <dgm:pt modelId="{86769D6F-6466-41DB-B808-A2CBAD6DAB50}" type="pres">
      <dgm:prSet presAssocID="{A989B3E8-8FF7-4286-BA53-7C9C9CF570DB}" presName="Name17" presStyleLbl="parChTrans1D3" presStyleIdx="2" presStyleCnt="3"/>
      <dgm:spPr/>
    </dgm:pt>
    <dgm:pt modelId="{2E7B0BF4-5944-452A-81FF-E86325CCCE47}" type="pres">
      <dgm:prSet presAssocID="{9D66F59D-8617-4086-90F6-0EC514279B38}" presName="hierRoot3" presStyleCnt="0"/>
      <dgm:spPr/>
    </dgm:pt>
    <dgm:pt modelId="{BFAC783B-AADA-4DDA-ADF5-5DB227615B48}" type="pres">
      <dgm:prSet presAssocID="{9D66F59D-8617-4086-90F6-0EC514279B38}" presName="composite3" presStyleCnt="0"/>
      <dgm:spPr/>
    </dgm:pt>
    <dgm:pt modelId="{640FB730-6EFE-4673-A839-CB0310FBD742}" type="pres">
      <dgm:prSet presAssocID="{9D66F59D-8617-4086-90F6-0EC514279B38}" presName="background3" presStyleLbl="node3" presStyleIdx="2" presStyleCnt="3"/>
      <dgm:spPr/>
    </dgm:pt>
    <dgm:pt modelId="{26C60F21-4F3B-40D7-A2E3-74828E396A3B}" type="pres">
      <dgm:prSet presAssocID="{9D66F59D-8617-4086-90F6-0EC514279B38}" presName="text3" presStyleLbl="fgAcc3" presStyleIdx="2" presStyleCnt="3" custScaleX="128205" custScaleY="204676" custLinFactNeighborX="-1528" custLinFactNeighborY="-8516">
        <dgm:presLayoutVars>
          <dgm:chPref val="3"/>
        </dgm:presLayoutVars>
      </dgm:prSet>
      <dgm:spPr/>
    </dgm:pt>
    <dgm:pt modelId="{15AC4D4F-29BF-4667-A4E2-6167245A304B}" type="pres">
      <dgm:prSet presAssocID="{9D66F59D-8617-4086-90F6-0EC514279B38}" presName="hierChild4" presStyleCnt="0"/>
      <dgm:spPr/>
    </dgm:pt>
  </dgm:ptLst>
  <dgm:cxnLst>
    <dgm:cxn modelId="{D8ED3108-1E9A-48DF-9537-30166ECBBE25}" type="presOf" srcId="{96C70451-445F-40A1-B76A-C8A7E86F61BD}" destId="{B61DC9C5-F464-4E8D-A4FD-D70E4EEE7B33}" srcOrd="0" destOrd="0" presId="urn:microsoft.com/office/officeart/2005/8/layout/hierarchy1"/>
    <dgm:cxn modelId="{A790CD11-7F56-45CE-971D-B7D9D73C8CA7}" srcId="{6C82DA12-423A-4C4B-BF37-A5C44C90389E}" destId="{4AD6DFB6-50D0-49BD-8DC3-55DA9A2DD87E}" srcOrd="0" destOrd="0" parTransId="{A5832B29-7AD2-43E2-86EC-406CB337D947}" sibTransId="{8986554E-B56A-4D61-A4AE-5A3A20CFD77C}"/>
    <dgm:cxn modelId="{AB439D1C-F87F-4224-A154-1918C203B349}" type="presOf" srcId="{A989B3E8-8FF7-4286-BA53-7C9C9CF570DB}" destId="{86769D6F-6466-41DB-B808-A2CBAD6DAB50}" srcOrd="0" destOrd="0" presId="urn:microsoft.com/office/officeart/2005/8/layout/hierarchy1"/>
    <dgm:cxn modelId="{D8ED2B2A-9438-4D7B-BD76-A8462BF8B323}" type="presOf" srcId="{A5832B29-7AD2-43E2-86EC-406CB337D947}" destId="{E437F60E-E7F2-4108-9ADF-2A82387E1A6D}" srcOrd="0" destOrd="0" presId="urn:microsoft.com/office/officeart/2005/8/layout/hierarchy1"/>
    <dgm:cxn modelId="{486F0931-2D5D-4E40-B026-9E291FDD009F}" srcId="{64ACFA23-4E62-48FF-A615-B9260F6A0177}" destId="{7E3C9C55-C81D-4473-9B88-FCD4115E287A}" srcOrd="0" destOrd="0" parTransId="{22DF60E2-125A-4AB6-AEAA-4065EFAFB1E4}" sibTransId="{763309FA-58AB-477A-9024-453429505A2C}"/>
    <dgm:cxn modelId="{F7C92B4F-4A02-48B4-8905-7941B1741F46}" srcId="{7E3C9C55-C81D-4473-9B88-FCD4115E287A}" destId="{D5D81408-B86D-43CD-81DF-26F1791EF8E0}" srcOrd="1" destOrd="0" parTransId="{7E721CC3-78F9-418D-AA18-9115955448A1}" sibTransId="{62B02FE7-5234-4E91-9EE8-B461ACFC4982}"/>
    <dgm:cxn modelId="{A401B952-F9E9-4825-840C-996BD97EB129}" type="presOf" srcId="{4AD6DFB6-50D0-49BD-8DC3-55DA9A2DD87E}" destId="{D0C7B557-FFB9-450D-8A53-685ACF252A05}" srcOrd="0" destOrd="0" presId="urn:microsoft.com/office/officeart/2005/8/layout/hierarchy1"/>
    <dgm:cxn modelId="{3F10E678-3D53-4952-BD3E-6AA31A29E8F3}" type="presOf" srcId="{7E721CC3-78F9-418D-AA18-9115955448A1}" destId="{04F66E59-53C6-466E-9FB6-15A0E9221F5F}" srcOrd="0" destOrd="0" presId="urn:microsoft.com/office/officeart/2005/8/layout/hierarchy1"/>
    <dgm:cxn modelId="{25565F7F-C11E-4302-B1EF-97163C551916}" type="presOf" srcId="{59868D51-8A76-410E-95A3-DDEE1E722F93}" destId="{CFAA18F8-E2CE-455C-8FE1-285EA3A7E0A6}" srcOrd="0" destOrd="0" presId="urn:microsoft.com/office/officeart/2005/8/layout/hierarchy1"/>
    <dgm:cxn modelId="{2EEABF89-C9A3-41E0-8701-7C07797B1BC2}" type="presOf" srcId="{D5D81408-B86D-43CD-81DF-26F1791EF8E0}" destId="{048B3A01-5341-4343-9173-5B79AB0A0104}" srcOrd="0" destOrd="0" presId="urn:microsoft.com/office/officeart/2005/8/layout/hierarchy1"/>
    <dgm:cxn modelId="{D5073F8F-724C-4462-9A13-62A2754E222E}" type="presOf" srcId="{9D66F59D-8617-4086-90F6-0EC514279B38}" destId="{26C60F21-4F3B-40D7-A2E3-74828E396A3B}" srcOrd="0" destOrd="0" presId="urn:microsoft.com/office/officeart/2005/8/layout/hierarchy1"/>
    <dgm:cxn modelId="{6612E895-64E4-4383-B9A4-CDE179B9944B}" srcId="{7E3C9C55-C81D-4473-9B88-FCD4115E287A}" destId="{6C82DA12-423A-4C4B-BF37-A5C44C90389E}" srcOrd="0" destOrd="0" parTransId="{59868D51-8A76-410E-95A3-DDEE1E722F93}" sibTransId="{517D7C6E-109A-4EDC-A36B-FFD53F57527B}"/>
    <dgm:cxn modelId="{228DCE9E-024F-4BB6-8069-CEEB80E929E0}" srcId="{D5D81408-B86D-43CD-81DF-26F1791EF8E0}" destId="{9D66F59D-8617-4086-90F6-0EC514279B38}" srcOrd="0" destOrd="0" parTransId="{A989B3E8-8FF7-4286-BA53-7C9C9CF570DB}" sibTransId="{6FD53814-4535-4EDB-AD68-B847260D5590}"/>
    <dgm:cxn modelId="{916263C2-349C-4D7A-848B-4F27380A55D7}" type="presOf" srcId="{7E3C9C55-C81D-4473-9B88-FCD4115E287A}" destId="{CA28604E-14C3-4AF0-9A41-D3AD8370D3BD}" srcOrd="0" destOrd="0" presId="urn:microsoft.com/office/officeart/2005/8/layout/hierarchy1"/>
    <dgm:cxn modelId="{F73CD6C7-6111-4DF7-A945-ADA1526310C9}" type="presOf" srcId="{6C82DA12-423A-4C4B-BF37-A5C44C90389E}" destId="{75855C2C-D325-4D12-9636-CAE62AA970F6}" srcOrd="0" destOrd="0" presId="urn:microsoft.com/office/officeart/2005/8/layout/hierarchy1"/>
    <dgm:cxn modelId="{C591BBCC-64D4-4A6A-B456-5BC3F16F31FF}" type="presOf" srcId="{C3DC6FE6-17E9-49C4-8146-96E6AD0F3A7D}" destId="{3DB7D4C9-EDFA-4AD1-9FFC-B72F10350DA8}" srcOrd="0" destOrd="0" presId="urn:microsoft.com/office/officeart/2005/8/layout/hierarchy1"/>
    <dgm:cxn modelId="{9E785BDC-9314-427D-81ED-2228C1B28983}" srcId="{6C82DA12-423A-4C4B-BF37-A5C44C90389E}" destId="{96C70451-445F-40A1-B76A-C8A7E86F61BD}" srcOrd="1" destOrd="0" parTransId="{C3DC6FE6-17E9-49C4-8146-96E6AD0F3A7D}" sibTransId="{7CB469A8-0E77-497D-A0B8-76FF63A93BA6}"/>
    <dgm:cxn modelId="{C2D0D4FD-4660-4369-9385-83956B349671}" type="presOf" srcId="{64ACFA23-4E62-48FF-A615-B9260F6A0177}" destId="{1C5F6FEF-5B2E-42AE-855F-C5B1B4A08E51}" srcOrd="0" destOrd="0" presId="urn:microsoft.com/office/officeart/2005/8/layout/hierarchy1"/>
    <dgm:cxn modelId="{73477914-2A89-4BDD-A0F1-35ACF8825547}" type="presParOf" srcId="{1C5F6FEF-5B2E-42AE-855F-C5B1B4A08E51}" destId="{D97934BE-DC8F-436B-86A7-4A87349E01E6}" srcOrd="0" destOrd="0" presId="urn:microsoft.com/office/officeart/2005/8/layout/hierarchy1"/>
    <dgm:cxn modelId="{A5726B72-6E44-44FC-B726-DD649F493676}" type="presParOf" srcId="{D97934BE-DC8F-436B-86A7-4A87349E01E6}" destId="{DDF158D3-AA08-423F-8789-66E880CA9AC6}" srcOrd="0" destOrd="0" presId="urn:microsoft.com/office/officeart/2005/8/layout/hierarchy1"/>
    <dgm:cxn modelId="{AD0A5E4A-26D9-4472-9D2C-9A164B6062DC}" type="presParOf" srcId="{DDF158D3-AA08-423F-8789-66E880CA9AC6}" destId="{7D705993-FE3A-4E17-A110-A2823820FB79}" srcOrd="0" destOrd="0" presId="urn:microsoft.com/office/officeart/2005/8/layout/hierarchy1"/>
    <dgm:cxn modelId="{911282AF-9797-4D8A-9E1B-8ABC1BF2E049}" type="presParOf" srcId="{DDF158D3-AA08-423F-8789-66E880CA9AC6}" destId="{CA28604E-14C3-4AF0-9A41-D3AD8370D3BD}" srcOrd="1" destOrd="0" presId="urn:microsoft.com/office/officeart/2005/8/layout/hierarchy1"/>
    <dgm:cxn modelId="{587BE21C-3BB1-4DAA-9DB1-C1BED78BC767}" type="presParOf" srcId="{D97934BE-DC8F-436B-86A7-4A87349E01E6}" destId="{25A3647F-8C69-41BD-9FE9-21C69D6DB20E}" srcOrd="1" destOrd="0" presId="urn:microsoft.com/office/officeart/2005/8/layout/hierarchy1"/>
    <dgm:cxn modelId="{A5FFA092-F03A-4DDE-BAC7-4D17A54AC241}" type="presParOf" srcId="{25A3647F-8C69-41BD-9FE9-21C69D6DB20E}" destId="{CFAA18F8-E2CE-455C-8FE1-285EA3A7E0A6}" srcOrd="0" destOrd="0" presId="urn:microsoft.com/office/officeart/2005/8/layout/hierarchy1"/>
    <dgm:cxn modelId="{5C383D46-8255-46C0-A05D-CF146DD0EAEC}" type="presParOf" srcId="{25A3647F-8C69-41BD-9FE9-21C69D6DB20E}" destId="{6EA3E3A4-8E34-4C3C-AC7A-E80EAE894809}" srcOrd="1" destOrd="0" presId="urn:microsoft.com/office/officeart/2005/8/layout/hierarchy1"/>
    <dgm:cxn modelId="{31E8C006-6053-4664-83E9-7F9E55204E82}" type="presParOf" srcId="{6EA3E3A4-8E34-4C3C-AC7A-E80EAE894809}" destId="{A10CF5CB-B6D3-40FC-B708-E8A44C6C51CD}" srcOrd="0" destOrd="0" presId="urn:microsoft.com/office/officeart/2005/8/layout/hierarchy1"/>
    <dgm:cxn modelId="{5839B71D-552B-47A6-A26E-8B220DB40ADA}" type="presParOf" srcId="{A10CF5CB-B6D3-40FC-B708-E8A44C6C51CD}" destId="{722249C4-1A88-4388-8428-78C76B05B4AB}" srcOrd="0" destOrd="0" presId="urn:microsoft.com/office/officeart/2005/8/layout/hierarchy1"/>
    <dgm:cxn modelId="{14D7B825-D2C8-4BED-92A5-B25B070311B8}" type="presParOf" srcId="{A10CF5CB-B6D3-40FC-B708-E8A44C6C51CD}" destId="{75855C2C-D325-4D12-9636-CAE62AA970F6}" srcOrd="1" destOrd="0" presId="urn:microsoft.com/office/officeart/2005/8/layout/hierarchy1"/>
    <dgm:cxn modelId="{C919CD1E-6A71-4497-9DB2-CE897FB2B0B9}" type="presParOf" srcId="{6EA3E3A4-8E34-4C3C-AC7A-E80EAE894809}" destId="{5ADC2EB8-23A2-4CF7-8B18-CB5BB20576E1}" srcOrd="1" destOrd="0" presId="urn:microsoft.com/office/officeart/2005/8/layout/hierarchy1"/>
    <dgm:cxn modelId="{1CF4FF68-1C4B-4F7F-B0B6-2F52A7167CBE}" type="presParOf" srcId="{5ADC2EB8-23A2-4CF7-8B18-CB5BB20576E1}" destId="{E437F60E-E7F2-4108-9ADF-2A82387E1A6D}" srcOrd="0" destOrd="0" presId="urn:microsoft.com/office/officeart/2005/8/layout/hierarchy1"/>
    <dgm:cxn modelId="{EA9B4244-092A-43E9-BF87-6363F75DD9D8}" type="presParOf" srcId="{5ADC2EB8-23A2-4CF7-8B18-CB5BB20576E1}" destId="{DB8FA529-48D0-469B-B3C0-83DBBE68B0ED}" srcOrd="1" destOrd="0" presId="urn:microsoft.com/office/officeart/2005/8/layout/hierarchy1"/>
    <dgm:cxn modelId="{7EDDFC66-C87E-449B-8093-E4E6780DB6B9}" type="presParOf" srcId="{DB8FA529-48D0-469B-B3C0-83DBBE68B0ED}" destId="{BD7CD07C-09E5-4C1E-BDD3-174EC236540A}" srcOrd="0" destOrd="0" presId="urn:microsoft.com/office/officeart/2005/8/layout/hierarchy1"/>
    <dgm:cxn modelId="{26FF61C2-12D4-4808-AF44-FE0E0F3F28D4}" type="presParOf" srcId="{BD7CD07C-09E5-4C1E-BDD3-174EC236540A}" destId="{27BDF9A6-C5A4-45A5-BF46-20BDC9A92707}" srcOrd="0" destOrd="0" presId="urn:microsoft.com/office/officeart/2005/8/layout/hierarchy1"/>
    <dgm:cxn modelId="{1B9F0308-EFD9-4FEA-A319-2D239BA6AA7E}" type="presParOf" srcId="{BD7CD07C-09E5-4C1E-BDD3-174EC236540A}" destId="{D0C7B557-FFB9-450D-8A53-685ACF252A05}" srcOrd="1" destOrd="0" presId="urn:microsoft.com/office/officeart/2005/8/layout/hierarchy1"/>
    <dgm:cxn modelId="{64F9D53F-BFEC-41F5-A49B-644C1FDA3231}" type="presParOf" srcId="{DB8FA529-48D0-469B-B3C0-83DBBE68B0ED}" destId="{7FFF222A-AD57-4B6F-8833-1F72B5EC0570}" srcOrd="1" destOrd="0" presId="urn:microsoft.com/office/officeart/2005/8/layout/hierarchy1"/>
    <dgm:cxn modelId="{DC45891B-9C85-4BC2-9EA6-9017551DB952}" type="presParOf" srcId="{5ADC2EB8-23A2-4CF7-8B18-CB5BB20576E1}" destId="{3DB7D4C9-EDFA-4AD1-9FFC-B72F10350DA8}" srcOrd="2" destOrd="0" presId="urn:microsoft.com/office/officeart/2005/8/layout/hierarchy1"/>
    <dgm:cxn modelId="{0817DF4F-FCA0-4EF8-83F9-F60A8C7DB477}" type="presParOf" srcId="{5ADC2EB8-23A2-4CF7-8B18-CB5BB20576E1}" destId="{961D71CD-B422-41EC-840C-C812CC9D04D2}" srcOrd="3" destOrd="0" presId="urn:microsoft.com/office/officeart/2005/8/layout/hierarchy1"/>
    <dgm:cxn modelId="{B4DE6407-AC30-430A-BB4D-0700FC48DCAB}" type="presParOf" srcId="{961D71CD-B422-41EC-840C-C812CC9D04D2}" destId="{8B95A89C-8D62-4746-B84A-FB458B4C979D}" srcOrd="0" destOrd="0" presId="urn:microsoft.com/office/officeart/2005/8/layout/hierarchy1"/>
    <dgm:cxn modelId="{0418F3F1-975D-400D-9EB2-F53AAD5861AB}" type="presParOf" srcId="{8B95A89C-8D62-4746-B84A-FB458B4C979D}" destId="{6906D495-15BE-4415-9E4A-C603145DECAB}" srcOrd="0" destOrd="0" presId="urn:microsoft.com/office/officeart/2005/8/layout/hierarchy1"/>
    <dgm:cxn modelId="{DDD4F29F-B1AE-4E1B-B952-33FED36065E5}" type="presParOf" srcId="{8B95A89C-8D62-4746-B84A-FB458B4C979D}" destId="{B61DC9C5-F464-4E8D-A4FD-D70E4EEE7B33}" srcOrd="1" destOrd="0" presId="urn:microsoft.com/office/officeart/2005/8/layout/hierarchy1"/>
    <dgm:cxn modelId="{D1D5621E-EE74-4EBF-9617-95B98B979ED2}" type="presParOf" srcId="{961D71CD-B422-41EC-840C-C812CC9D04D2}" destId="{D8D01F88-27D0-494C-A024-6DBFD1DD511F}" srcOrd="1" destOrd="0" presId="urn:microsoft.com/office/officeart/2005/8/layout/hierarchy1"/>
    <dgm:cxn modelId="{9ADE0F79-44F0-4F30-B322-CB33659BC416}" type="presParOf" srcId="{25A3647F-8C69-41BD-9FE9-21C69D6DB20E}" destId="{04F66E59-53C6-466E-9FB6-15A0E9221F5F}" srcOrd="2" destOrd="0" presId="urn:microsoft.com/office/officeart/2005/8/layout/hierarchy1"/>
    <dgm:cxn modelId="{5195616F-3239-454C-9586-4A00FF75DFBE}" type="presParOf" srcId="{25A3647F-8C69-41BD-9FE9-21C69D6DB20E}" destId="{1B7EBD59-C8EE-4B1E-AFF7-4B2BB01F2D8C}" srcOrd="3" destOrd="0" presId="urn:microsoft.com/office/officeart/2005/8/layout/hierarchy1"/>
    <dgm:cxn modelId="{D40888C3-8EEB-4BCE-9E63-EA21A2781D97}" type="presParOf" srcId="{1B7EBD59-C8EE-4B1E-AFF7-4B2BB01F2D8C}" destId="{4E87D4F7-1413-4671-A286-62054E346F46}" srcOrd="0" destOrd="0" presId="urn:microsoft.com/office/officeart/2005/8/layout/hierarchy1"/>
    <dgm:cxn modelId="{D9DAC9FC-B70D-4D4E-932C-D50A271B9EEF}" type="presParOf" srcId="{4E87D4F7-1413-4671-A286-62054E346F46}" destId="{9921CA68-E3E4-47A6-A562-0C6BB0C6C3F6}" srcOrd="0" destOrd="0" presId="urn:microsoft.com/office/officeart/2005/8/layout/hierarchy1"/>
    <dgm:cxn modelId="{D42BED52-1386-44DE-880A-9FCE79C500DA}" type="presParOf" srcId="{4E87D4F7-1413-4671-A286-62054E346F46}" destId="{048B3A01-5341-4343-9173-5B79AB0A0104}" srcOrd="1" destOrd="0" presId="urn:microsoft.com/office/officeart/2005/8/layout/hierarchy1"/>
    <dgm:cxn modelId="{045E3FD8-C1A4-4238-B933-C3461A789119}" type="presParOf" srcId="{1B7EBD59-C8EE-4B1E-AFF7-4B2BB01F2D8C}" destId="{2E7C6A15-744D-4E06-B347-F7AE16889E6C}" srcOrd="1" destOrd="0" presId="urn:microsoft.com/office/officeart/2005/8/layout/hierarchy1"/>
    <dgm:cxn modelId="{17067799-487D-45D0-BF6F-957BFF9FAD38}" type="presParOf" srcId="{2E7C6A15-744D-4E06-B347-F7AE16889E6C}" destId="{86769D6F-6466-41DB-B808-A2CBAD6DAB50}" srcOrd="0" destOrd="0" presId="urn:microsoft.com/office/officeart/2005/8/layout/hierarchy1"/>
    <dgm:cxn modelId="{0DE59937-2BC9-4F60-9F43-6EB604E23ED0}" type="presParOf" srcId="{2E7C6A15-744D-4E06-B347-F7AE16889E6C}" destId="{2E7B0BF4-5944-452A-81FF-E86325CCCE47}" srcOrd="1" destOrd="0" presId="urn:microsoft.com/office/officeart/2005/8/layout/hierarchy1"/>
    <dgm:cxn modelId="{DF0AD68C-E281-4BA3-B655-0B92A7F8EEE4}" type="presParOf" srcId="{2E7B0BF4-5944-452A-81FF-E86325CCCE47}" destId="{BFAC783B-AADA-4DDA-ADF5-5DB227615B48}" srcOrd="0" destOrd="0" presId="urn:microsoft.com/office/officeart/2005/8/layout/hierarchy1"/>
    <dgm:cxn modelId="{58C031A5-D966-4786-B193-BC4A4F22097E}" type="presParOf" srcId="{BFAC783B-AADA-4DDA-ADF5-5DB227615B48}" destId="{640FB730-6EFE-4673-A839-CB0310FBD742}" srcOrd="0" destOrd="0" presId="urn:microsoft.com/office/officeart/2005/8/layout/hierarchy1"/>
    <dgm:cxn modelId="{34746EB1-F35D-4893-AAF5-983AC4067249}" type="presParOf" srcId="{BFAC783B-AADA-4DDA-ADF5-5DB227615B48}" destId="{26C60F21-4F3B-40D7-A2E3-74828E396A3B}" srcOrd="1" destOrd="0" presId="urn:microsoft.com/office/officeart/2005/8/layout/hierarchy1"/>
    <dgm:cxn modelId="{311BBE88-D37F-4950-8F4C-4C24C81F4BAD}" type="presParOf" srcId="{2E7B0BF4-5944-452A-81FF-E86325CCCE47}" destId="{15AC4D4F-29BF-4667-A4E2-6167245A30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4ACFA23-4E62-48FF-A615-B9260F6A0177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E3C9C55-C81D-4473-9B88-FCD4115E287A}">
      <dgm:prSet phldrT="[Текст]"/>
      <dgm:spPr>
        <a:solidFill>
          <a:srgbClr val="FF0000">
            <a:alpha val="90000"/>
          </a:srgbClr>
        </a:solidFill>
      </dgm:spPr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СІЧ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22DF60E2-125A-4AB6-AEAA-4065EFAFB1E4}" type="parTrans" cxnId="{486F0931-2D5D-4E40-B026-9E291FDD009F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763309FA-58AB-477A-9024-453429505A2C}" type="sibTrans" cxnId="{486F0931-2D5D-4E40-B026-9E291FDD009F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C82DA12-423A-4C4B-BF37-A5C44C90389E}">
      <dgm:prSet phldrT="[Текст]"/>
      <dgm:spPr>
        <a:solidFill>
          <a:srgbClr val="00B0F0">
            <a:alpha val="90000"/>
          </a:srgbClr>
        </a:solidFill>
      </dgm:spPr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Фортеця 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9868D51-8A76-410E-95A3-DDEE1E722F93}" type="parTrans" cxnId="{6612E895-64E4-4383-B9A4-CDE179B9944B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517D7C6E-109A-4EDC-A36B-FFD53F57527B}" type="sibTrans" cxnId="{6612E895-64E4-4383-B9A4-CDE179B9944B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4AD6DFB6-50D0-49BD-8DC3-55DA9A2DD87E}">
      <dgm:prSet phldrT="[Текст]"/>
      <dgm:spPr/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1556р.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5832B29-7AD2-43E2-86EC-406CB337D947}" type="parTrans" cxnId="{A790CD11-7F56-45CE-971D-B7D9D73C8CA7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8986554E-B56A-4D61-A4AE-5A3A20CFD77C}" type="sibTrans" cxnId="{A790CD11-7F56-45CE-971D-B7D9D73C8CA7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6C70451-445F-40A1-B76A-C8A7E86F61BD}">
      <dgm:prSet phldrT="[Текст]"/>
      <dgm:spPr/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Дмитро Вишневецький 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C3DC6FE6-17E9-49C4-8146-96E6AD0F3A7D}" type="parTrans" cxnId="{9E785BDC-9314-427D-81ED-2228C1B28983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7CB469A8-0E77-497D-A0B8-76FF63A93BA6}" type="sibTrans" cxnId="{9E785BDC-9314-427D-81ED-2228C1B28983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D5D81408-B86D-43CD-81DF-26F1791EF8E0}">
      <dgm:prSet phldrT="[Текст]"/>
      <dgm:spPr>
        <a:solidFill>
          <a:srgbClr val="92D050">
            <a:alpha val="90000"/>
          </a:srgbClr>
        </a:solidFill>
        <a:ln>
          <a:solidFill>
            <a:srgbClr val="FFC000"/>
          </a:solidFill>
        </a:ln>
      </dgm:spPr>
      <dgm:t>
        <a:bodyPr/>
        <a:lstStyle/>
        <a:p>
          <a:r>
            <a:rPr lang="uk-UA" dirty="0">
              <a:solidFill>
                <a:schemeClr val="accent5">
                  <a:lumMod val="60000"/>
                  <a:lumOff val="40000"/>
                </a:schemeClr>
              </a:solidFill>
            </a:rPr>
            <a:t>Козацька республіка</a:t>
          </a:r>
          <a:endParaRPr lang="ru-RU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7E721CC3-78F9-418D-AA18-9115955448A1}" type="parTrans" cxnId="{F7C92B4F-4A02-48B4-8905-7941B1741F46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2B02FE7-5234-4E91-9EE8-B461ACFC4982}" type="sibTrans" cxnId="{F7C92B4F-4A02-48B4-8905-7941B1741F46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9D66F59D-8617-4086-90F6-0EC514279B38}">
      <dgm:prSet phldrT="[Текст]" custT="1"/>
      <dgm:spPr/>
      <dgm:t>
        <a:bodyPr/>
        <a:lstStyle/>
        <a:p>
          <a:r>
            <a:rPr lang="uk-UA" sz="1800" dirty="0">
              <a:solidFill>
                <a:schemeClr val="accent5">
                  <a:lumMod val="60000"/>
                  <a:lumOff val="40000"/>
                </a:schemeClr>
              </a:solidFill>
            </a:rPr>
            <a:t>Найважливіші питання </a:t>
          </a:r>
          <a:endParaRPr lang="ru-RU" sz="1800" dirty="0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A989B3E8-8FF7-4286-BA53-7C9C9CF570DB}" type="parTrans" cxnId="{228DCE9E-024F-4BB6-8069-CEEB80E929E0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6FD53814-4535-4EDB-AD68-B847260D5590}" type="sibTrans" cxnId="{228DCE9E-024F-4BB6-8069-CEEB80E929E0}">
      <dgm:prSet/>
      <dgm:spPr/>
      <dgm:t>
        <a:bodyPr/>
        <a:lstStyle/>
        <a:p>
          <a:endParaRPr lang="ru-RU">
            <a:solidFill>
              <a:schemeClr val="accent5">
                <a:lumMod val="60000"/>
                <a:lumOff val="40000"/>
              </a:schemeClr>
            </a:solidFill>
          </a:endParaRPr>
        </a:p>
      </dgm:t>
    </dgm:pt>
    <dgm:pt modelId="{1C5F6FEF-5B2E-42AE-855F-C5B1B4A08E51}" type="pres">
      <dgm:prSet presAssocID="{64ACFA23-4E62-48FF-A615-B9260F6A0177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97934BE-DC8F-436B-86A7-4A87349E01E6}" type="pres">
      <dgm:prSet presAssocID="{7E3C9C55-C81D-4473-9B88-FCD4115E287A}" presName="hierRoot1" presStyleCnt="0"/>
      <dgm:spPr/>
    </dgm:pt>
    <dgm:pt modelId="{DDF158D3-AA08-423F-8789-66E880CA9AC6}" type="pres">
      <dgm:prSet presAssocID="{7E3C9C55-C81D-4473-9B88-FCD4115E287A}" presName="composite" presStyleCnt="0"/>
      <dgm:spPr/>
    </dgm:pt>
    <dgm:pt modelId="{7D705993-FE3A-4E17-A110-A2823820FB79}" type="pres">
      <dgm:prSet presAssocID="{7E3C9C55-C81D-4473-9B88-FCD4115E287A}" presName="background" presStyleLbl="node0" presStyleIdx="0" presStyleCnt="1"/>
      <dgm:spPr/>
    </dgm:pt>
    <dgm:pt modelId="{CA28604E-14C3-4AF0-9A41-D3AD8370D3BD}" type="pres">
      <dgm:prSet presAssocID="{7E3C9C55-C81D-4473-9B88-FCD4115E287A}" presName="text" presStyleLbl="fgAcc0" presStyleIdx="0" presStyleCnt="1" custScaleX="177183" custScaleY="147103">
        <dgm:presLayoutVars>
          <dgm:chPref val="3"/>
        </dgm:presLayoutVars>
      </dgm:prSet>
      <dgm:spPr/>
    </dgm:pt>
    <dgm:pt modelId="{25A3647F-8C69-41BD-9FE9-21C69D6DB20E}" type="pres">
      <dgm:prSet presAssocID="{7E3C9C55-C81D-4473-9B88-FCD4115E287A}" presName="hierChild2" presStyleCnt="0"/>
      <dgm:spPr/>
    </dgm:pt>
    <dgm:pt modelId="{CFAA18F8-E2CE-455C-8FE1-285EA3A7E0A6}" type="pres">
      <dgm:prSet presAssocID="{59868D51-8A76-410E-95A3-DDEE1E722F93}" presName="Name10" presStyleLbl="parChTrans1D2" presStyleIdx="0" presStyleCnt="2"/>
      <dgm:spPr/>
    </dgm:pt>
    <dgm:pt modelId="{6EA3E3A4-8E34-4C3C-AC7A-E80EAE894809}" type="pres">
      <dgm:prSet presAssocID="{6C82DA12-423A-4C4B-BF37-A5C44C90389E}" presName="hierRoot2" presStyleCnt="0"/>
      <dgm:spPr/>
    </dgm:pt>
    <dgm:pt modelId="{A10CF5CB-B6D3-40FC-B708-E8A44C6C51CD}" type="pres">
      <dgm:prSet presAssocID="{6C82DA12-423A-4C4B-BF37-A5C44C90389E}" presName="composite2" presStyleCnt="0"/>
      <dgm:spPr/>
    </dgm:pt>
    <dgm:pt modelId="{722249C4-1A88-4388-8428-78C76B05B4AB}" type="pres">
      <dgm:prSet presAssocID="{6C82DA12-423A-4C4B-BF37-A5C44C90389E}" presName="background2" presStyleLbl="node2" presStyleIdx="0" presStyleCnt="2"/>
      <dgm:spPr/>
    </dgm:pt>
    <dgm:pt modelId="{75855C2C-D325-4D12-9636-CAE62AA970F6}" type="pres">
      <dgm:prSet presAssocID="{6C82DA12-423A-4C4B-BF37-A5C44C90389E}" presName="text2" presStyleLbl="fgAcc2" presStyleIdx="0" presStyleCnt="2">
        <dgm:presLayoutVars>
          <dgm:chPref val="3"/>
        </dgm:presLayoutVars>
      </dgm:prSet>
      <dgm:spPr/>
    </dgm:pt>
    <dgm:pt modelId="{5ADC2EB8-23A2-4CF7-8B18-CB5BB20576E1}" type="pres">
      <dgm:prSet presAssocID="{6C82DA12-423A-4C4B-BF37-A5C44C90389E}" presName="hierChild3" presStyleCnt="0"/>
      <dgm:spPr/>
    </dgm:pt>
    <dgm:pt modelId="{E437F60E-E7F2-4108-9ADF-2A82387E1A6D}" type="pres">
      <dgm:prSet presAssocID="{A5832B29-7AD2-43E2-86EC-406CB337D947}" presName="Name17" presStyleLbl="parChTrans1D3" presStyleIdx="0" presStyleCnt="3"/>
      <dgm:spPr/>
    </dgm:pt>
    <dgm:pt modelId="{DB8FA529-48D0-469B-B3C0-83DBBE68B0ED}" type="pres">
      <dgm:prSet presAssocID="{4AD6DFB6-50D0-49BD-8DC3-55DA9A2DD87E}" presName="hierRoot3" presStyleCnt="0"/>
      <dgm:spPr/>
    </dgm:pt>
    <dgm:pt modelId="{BD7CD07C-09E5-4C1E-BDD3-174EC236540A}" type="pres">
      <dgm:prSet presAssocID="{4AD6DFB6-50D0-49BD-8DC3-55DA9A2DD87E}" presName="composite3" presStyleCnt="0"/>
      <dgm:spPr/>
    </dgm:pt>
    <dgm:pt modelId="{27BDF9A6-C5A4-45A5-BF46-20BDC9A92707}" type="pres">
      <dgm:prSet presAssocID="{4AD6DFB6-50D0-49BD-8DC3-55DA9A2DD87E}" presName="background3" presStyleLbl="node3" presStyleIdx="0" presStyleCnt="3"/>
      <dgm:spPr/>
    </dgm:pt>
    <dgm:pt modelId="{D0C7B557-FFB9-450D-8A53-685ACF252A05}" type="pres">
      <dgm:prSet presAssocID="{4AD6DFB6-50D0-49BD-8DC3-55DA9A2DD87E}" presName="text3" presStyleLbl="fgAcc3" presStyleIdx="0" presStyleCnt="3" custScaleY="189051">
        <dgm:presLayoutVars>
          <dgm:chPref val="3"/>
        </dgm:presLayoutVars>
      </dgm:prSet>
      <dgm:spPr/>
    </dgm:pt>
    <dgm:pt modelId="{7FFF222A-AD57-4B6F-8833-1F72B5EC0570}" type="pres">
      <dgm:prSet presAssocID="{4AD6DFB6-50D0-49BD-8DC3-55DA9A2DD87E}" presName="hierChild4" presStyleCnt="0"/>
      <dgm:spPr/>
    </dgm:pt>
    <dgm:pt modelId="{3DB7D4C9-EDFA-4AD1-9FFC-B72F10350DA8}" type="pres">
      <dgm:prSet presAssocID="{C3DC6FE6-17E9-49C4-8146-96E6AD0F3A7D}" presName="Name17" presStyleLbl="parChTrans1D3" presStyleIdx="1" presStyleCnt="3"/>
      <dgm:spPr/>
    </dgm:pt>
    <dgm:pt modelId="{961D71CD-B422-41EC-840C-C812CC9D04D2}" type="pres">
      <dgm:prSet presAssocID="{96C70451-445F-40A1-B76A-C8A7E86F61BD}" presName="hierRoot3" presStyleCnt="0"/>
      <dgm:spPr/>
    </dgm:pt>
    <dgm:pt modelId="{8B95A89C-8D62-4746-B84A-FB458B4C979D}" type="pres">
      <dgm:prSet presAssocID="{96C70451-445F-40A1-B76A-C8A7E86F61BD}" presName="composite3" presStyleCnt="0"/>
      <dgm:spPr/>
    </dgm:pt>
    <dgm:pt modelId="{6906D495-15BE-4415-9E4A-C603145DECAB}" type="pres">
      <dgm:prSet presAssocID="{96C70451-445F-40A1-B76A-C8A7E86F61BD}" presName="background3" presStyleLbl="node3" presStyleIdx="1" presStyleCnt="3"/>
      <dgm:spPr/>
    </dgm:pt>
    <dgm:pt modelId="{B61DC9C5-F464-4E8D-A4FD-D70E4EEE7B33}" type="pres">
      <dgm:prSet presAssocID="{96C70451-445F-40A1-B76A-C8A7E86F61BD}" presName="text3" presStyleLbl="fgAcc3" presStyleIdx="1" presStyleCnt="3" custScaleX="111447" custScaleY="192312">
        <dgm:presLayoutVars>
          <dgm:chPref val="3"/>
        </dgm:presLayoutVars>
      </dgm:prSet>
      <dgm:spPr/>
    </dgm:pt>
    <dgm:pt modelId="{D8D01F88-27D0-494C-A024-6DBFD1DD511F}" type="pres">
      <dgm:prSet presAssocID="{96C70451-445F-40A1-B76A-C8A7E86F61BD}" presName="hierChild4" presStyleCnt="0"/>
      <dgm:spPr/>
    </dgm:pt>
    <dgm:pt modelId="{04F66E59-53C6-466E-9FB6-15A0E9221F5F}" type="pres">
      <dgm:prSet presAssocID="{7E721CC3-78F9-418D-AA18-9115955448A1}" presName="Name10" presStyleLbl="parChTrans1D2" presStyleIdx="1" presStyleCnt="2"/>
      <dgm:spPr/>
    </dgm:pt>
    <dgm:pt modelId="{1B7EBD59-C8EE-4B1E-AFF7-4B2BB01F2D8C}" type="pres">
      <dgm:prSet presAssocID="{D5D81408-B86D-43CD-81DF-26F1791EF8E0}" presName="hierRoot2" presStyleCnt="0"/>
      <dgm:spPr/>
    </dgm:pt>
    <dgm:pt modelId="{4E87D4F7-1413-4671-A286-62054E346F46}" type="pres">
      <dgm:prSet presAssocID="{D5D81408-B86D-43CD-81DF-26F1791EF8E0}" presName="composite2" presStyleCnt="0"/>
      <dgm:spPr/>
    </dgm:pt>
    <dgm:pt modelId="{9921CA68-E3E4-47A6-A562-0C6BB0C6C3F6}" type="pres">
      <dgm:prSet presAssocID="{D5D81408-B86D-43CD-81DF-26F1791EF8E0}" presName="background2" presStyleLbl="node2" presStyleIdx="1" presStyleCnt="2"/>
      <dgm:spPr/>
    </dgm:pt>
    <dgm:pt modelId="{048B3A01-5341-4343-9173-5B79AB0A0104}" type="pres">
      <dgm:prSet presAssocID="{D5D81408-B86D-43CD-81DF-26F1791EF8E0}" presName="text2" presStyleLbl="fgAcc2" presStyleIdx="1" presStyleCnt="2">
        <dgm:presLayoutVars>
          <dgm:chPref val="3"/>
        </dgm:presLayoutVars>
      </dgm:prSet>
      <dgm:spPr/>
    </dgm:pt>
    <dgm:pt modelId="{2E7C6A15-744D-4E06-B347-F7AE16889E6C}" type="pres">
      <dgm:prSet presAssocID="{D5D81408-B86D-43CD-81DF-26F1791EF8E0}" presName="hierChild3" presStyleCnt="0"/>
      <dgm:spPr/>
    </dgm:pt>
    <dgm:pt modelId="{86769D6F-6466-41DB-B808-A2CBAD6DAB50}" type="pres">
      <dgm:prSet presAssocID="{A989B3E8-8FF7-4286-BA53-7C9C9CF570DB}" presName="Name17" presStyleLbl="parChTrans1D3" presStyleIdx="2" presStyleCnt="3"/>
      <dgm:spPr/>
    </dgm:pt>
    <dgm:pt modelId="{2E7B0BF4-5944-452A-81FF-E86325CCCE47}" type="pres">
      <dgm:prSet presAssocID="{9D66F59D-8617-4086-90F6-0EC514279B38}" presName="hierRoot3" presStyleCnt="0"/>
      <dgm:spPr/>
    </dgm:pt>
    <dgm:pt modelId="{BFAC783B-AADA-4DDA-ADF5-5DB227615B48}" type="pres">
      <dgm:prSet presAssocID="{9D66F59D-8617-4086-90F6-0EC514279B38}" presName="composite3" presStyleCnt="0"/>
      <dgm:spPr/>
    </dgm:pt>
    <dgm:pt modelId="{640FB730-6EFE-4673-A839-CB0310FBD742}" type="pres">
      <dgm:prSet presAssocID="{9D66F59D-8617-4086-90F6-0EC514279B38}" presName="background3" presStyleLbl="node3" presStyleIdx="2" presStyleCnt="3"/>
      <dgm:spPr/>
    </dgm:pt>
    <dgm:pt modelId="{26C60F21-4F3B-40D7-A2E3-74828E396A3B}" type="pres">
      <dgm:prSet presAssocID="{9D66F59D-8617-4086-90F6-0EC514279B38}" presName="text3" presStyleLbl="fgAcc3" presStyleIdx="2" presStyleCnt="3" custScaleX="128205" custScaleY="204676" custLinFactNeighborX="-1528" custLinFactNeighborY="-8516">
        <dgm:presLayoutVars>
          <dgm:chPref val="3"/>
        </dgm:presLayoutVars>
      </dgm:prSet>
      <dgm:spPr/>
    </dgm:pt>
    <dgm:pt modelId="{15AC4D4F-29BF-4667-A4E2-6167245A304B}" type="pres">
      <dgm:prSet presAssocID="{9D66F59D-8617-4086-90F6-0EC514279B38}" presName="hierChild4" presStyleCnt="0"/>
      <dgm:spPr/>
    </dgm:pt>
  </dgm:ptLst>
  <dgm:cxnLst>
    <dgm:cxn modelId="{D8ED3108-1E9A-48DF-9537-30166ECBBE25}" type="presOf" srcId="{96C70451-445F-40A1-B76A-C8A7E86F61BD}" destId="{B61DC9C5-F464-4E8D-A4FD-D70E4EEE7B33}" srcOrd="0" destOrd="0" presId="urn:microsoft.com/office/officeart/2005/8/layout/hierarchy1"/>
    <dgm:cxn modelId="{A790CD11-7F56-45CE-971D-B7D9D73C8CA7}" srcId="{6C82DA12-423A-4C4B-BF37-A5C44C90389E}" destId="{4AD6DFB6-50D0-49BD-8DC3-55DA9A2DD87E}" srcOrd="0" destOrd="0" parTransId="{A5832B29-7AD2-43E2-86EC-406CB337D947}" sibTransId="{8986554E-B56A-4D61-A4AE-5A3A20CFD77C}"/>
    <dgm:cxn modelId="{AB439D1C-F87F-4224-A154-1918C203B349}" type="presOf" srcId="{A989B3E8-8FF7-4286-BA53-7C9C9CF570DB}" destId="{86769D6F-6466-41DB-B808-A2CBAD6DAB50}" srcOrd="0" destOrd="0" presId="urn:microsoft.com/office/officeart/2005/8/layout/hierarchy1"/>
    <dgm:cxn modelId="{D8ED2B2A-9438-4D7B-BD76-A8462BF8B323}" type="presOf" srcId="{A5832B29-7AD2-43E2-86EC-406CB337D947}" destId="{E437F60E-E7F2-4108-9ADF-2A82387E1A6D}" srcOrd="0" destOrd="0" presId="urn:microsoft.com/office/officeart/2005/8/layout/hierarchy1"/>
    <dgm:cxn modelId="{486F0931-2D5D-4E40-B026-9E291FDD009F}" srcId="{64ACFA23-4E62-48FF-A615-B9260F6A0177}" destId="{7E3C9C55-C81D-4473-9B88-FCD4115E287A}" srcOrd="0" destOrd="0" parTransId="{22DF60E2-125A-4AB6-AEAA-4065EFAFB1E4}" sibTransId="{763309FA-58AB-477A-9024-453429505A2C}"/>
    <dgm:cxn modelId="{F7C92B4F-4A02-48B4-8905-7941B1741F46}" srcId="{7E3C9C55-C81D-4473-9B88-FCD4115E287A}" destId="{D5D81408-B86D-43CD-81DF-26F1791EF8E0}" srcOrd="1" destOrd="0" parTransId="{7E721CC3-78F9-418D-AA18-9115955448A1}" sibTransId="{62B02FE7-5234-4E91-9EE8-B461ACFC4982}"/>
    <dgm:cxn modelId="{A401B952-F9E9-4825-840C-996BD97EB129}" type="presOf" srcId="{4AD6DFB6-50D0-49BD-8DC3-55DA9A2DD87E}" destId="{D0C7B557-FFB9-450D-8A53-685ACF252A05}" srcOrd="0" destOrd="0" presId="urn:microsoft.com/office/officeart/2005/8/layout/hierarchy1"/>
    <dgm:cxn modelId="{3F10E678-3D53-4952-BD3E-6AA31A29E8F3}" type="presOf" srcId="{7E721CC3-78F9-418D-AA18-9115955448A1}" destId="{04F66E59-53C6-466E-9FB6-15A0E9221F5F}" srcOrd="0" destOrd="0" presId="urn:microsoft.com/office/officeart/2005/8/layout/hierarchy1"/>
    <dgm:cxn modelId="{25565F7F-C11E-4302-B1EF-97163C551916}" type="presOf" srcId="{59868D51-8A76-410E-95A3-DDEE1E722F93}" destId="{CFAA18F8-E2CE-455C-8FE1-285EA3A7E0A6}" srcOrd="0" destOrd="0" presId="urn:microsoft.com/office/officeart/2005/8/layout/hierarchy1"/>
    <dgm:cxn modelId="{2EEABF89-C9A3-41E0-8701-7C07797B1BC2}" type="presOf" srcId="{D5D81408-B86D-43CD-81DF-26F1791EF8E0}" destId="{048B3A01-5341-4343-9173-5B79AB0A0104}" srcOrd="0" destOrd="0" presId="urn:microsoft.com/office/officeart/2005/8/layout/hierarchy1"/>
    <dgm:cxn modelId="{D5073F8F-724C-4462-9A13-62A2754E222E}" type="presOf" srcId="{9D66F59D-8617-4086-90F6-0EC514279B38}" destId="{26C60F21-4F3B-40D7-A2E3-74828E396A3B}" srcOrd="0" destOrd="0" presId="urn:microsoft.com/office/officeart/2005/8/layout/hierarchy1"/>
    <dgm:cxn modelId="{6612E895-64E4-4383-B9A4-CDE179B9944B}" srcId="{7E3C9C55-C81D-4473-9B88-FCD4115E287A}" destId="{6C82DA12-423A-4C4B-BF37-A5C44C90389E}" srcOrd="0" destOrd="0" parTransId="{59868D51-8A76-410E-95A3-DDEE1E722F93}" sibTransId="{517D7C6E-109A-4EDC-A36B-FFD53F57527B}"/>
    <dgm:cxn modelId="{228DCE9E-024F-4BB6-8069-CEEB80E929E0}" srcId="{D5D81408-B86D-43CD-81DF-26F1791EF8E0}" destId="{9D66F59D-8617-4086-90F6-0EC514279B38}" srcOrd="0" destOrd="0" parTransId="{A989B3E8-8FF7-4286-BA53-7C9C9CF570DB}" sibTransId="{6FD53814-4535-4EDB-AD68-B847260D5590}"/>
    <dgm:cxn modelId="{916263C2-349C-4D7A-848B-4F27380A55D7}" type="presOf" srcId="{7E3C9C55-C81D-4473-9B88-FCD4115E287A}" destId="{CA28604E-14C3-4AF0-9A41-D3AD8370D3BD}" srcOrd="0" destOrd="0" presId="urn:microsoft.com/office/officeart/2005/8/layout/hierarchy1"/>
    <dgm:cxn modelId="{F73CD6C7-6111-4DF7-A945-ADA1526310C9}" type="presOf" srcId="{6C82DA12-423A-4C4B-BF37-A5C44C90389E}" destId="{75855C2C-D325-4D12-9636-CAE62AA970F6}" srcOrd="0" destOrd="0" presId="urn:microsoft.com/office/officeart/2005/8/layout/hierarchy1"/>
    <dgm:cxn modelId="{C591BBCC-64D4-4A6A-B456-5BC3F16F31FF}" type="presOf" srcId="{C3DC6FE6-17E9-49C4-8146-96E6AD0F3A7D}" destId="{3DB7D4C9-EDFA-4AD1-9FFC-B72F10350DA8}" srcOrd="0" destOrd="0" presId="urn:microsoft.com/office/officeart/2005/8/layout/hierarchy1"/>
    <dgm:cxn modelId="{9E785BDC-9314-427D-81ED-2228C1B28983}" srcId="{6C82DA12-423A-4C4B-BF37-A5C44C90389E}" destId="{96C70451-445F-40A1-B76A-C8A7E86F61BD}" srcOrd="1" destOrd="0" parTransId="{C3DC6FE6-17E9-49C4-8146-96E6AD0F3A7D}" sibTransId="{7CB469A8-0E77-497D-A0B8-76FF63A93BA6}"/>
    <dgm:cxn modelId="{C2D0D4FD-4660-4369-9385-83956B349671}" type="presOf" srcId="{64ACFA23-4E62-48FF-A615-B9260F6A0177}" destId="{1C5F6FEF-5B2E-42AE-855F-C5B1B4A08E51}" srcOrd="0" destOrd="0" presId="urn:microsoft.com/office/officeart/2005/8/layout/hierarchy1"/>
    <dgm:cxn modelId="{73477914-2A89-4BDD-A0F1-35ACF8825547}" type="presParOf" srcId="{1C5F6FEF-5B2E-42AE-855F-C5B1B4A08E51}" destId="{D97934BE-DC8F-436B-86A7-4A87349E01E6}" srcOrd="0" destOrd="0" presId="urn:microsoft.com/office/officeart/2005/8/layout/hierarchy1"/>
    <dgm:cxn modelId="{A5726B72-6E44-44FC-B726-DD649F493676}" type="presParOf" srcId="{D97934BE-DC8F-436B-86A7-4A87349E01E6}" destId="{DDF158D3-AA08-423F-8789-66E880CA9AC6}" srcOrd="0" destOrd="0" presId="urn:microsoft.com/office/officeart/2005/8/layout/hierarchy1"/>
    <dgm:cxn modelId="{AD0A5E4A-26D9-4472-9D2C-9A164B6062DC}" type="presParOf" srcId="{DDF158D3-AA08-423F-8789-66E880CA9AC6}" destId="{7D705993-FE3A-4E17-A110-A2823820FB79}" srcOrd="0" destOrd="0" presId="urn:microsoft.com/office/officeart/2005/8/layout/hierarchy1"/>
    <dgm:cxn modelId="{911282AF-9797-4D8A-9E1B-8ABC1BF2E049}" type="presParOf" srcId="{DDF158D3-AA08-423F-8789-66E880CA9AC6}" destId="{CA28604E-14C3-4AF0-9A41-D3AD8370D3BD}" srcOrd="1" destOrd="0" presId="urn:microsoft.com/office/officeart/2005/8/layout/hierarchy1"/>
    <dgm:cxn modelId="{587BE21C-3BB1-4DAA-9DB1-C1BED78BC767}" type="presParOf" srcId="{D97934BE-DC8F-436B-86A7-4A87349E01E6}" destId="{25A3647F-8C69-41BD-9FE9-21C69D6DB20E}" srcOrd="1" destOrd="0" presId="urn:microsoft.com/office/officeart/2005/8/layout/hierarchy1"/>
    <dgm:cxn modelId="{A5FFA092-F03A-4DDE-BAC7-4D17A54AC241}" type="presParOf" srcId="{25A3647F-8C69-41BD-9FE9-21C69D6DB20E}" destId="{CFAA18F8-E2CE-455C-8FE1-285EA3A7E0A6}" srcOrd="0" destOrd="0" presId="urn:microsoft.com/office/officeart/2005/8/layout/hierarchy1"/>
    <dgm:cxn modelId="{5C383D46-8255-46C0-A05D-CF146DD0EAEC}" type="presParOf" srcId="{25A3647F-8C69-41BD-9FE9-21C69D6DB20E}" destId="{6EA3E3A4-8E34-4C3C-AC7A-E80EAE894809}" srcOrd="1" destOrd="0" presId="urn:microsoft.com/office/officeart/2005/8/layout/hierarchy1"/>
    <dgm:cxn modelId="{31E8C006-6053-4664-83E9-7F9E55204E82}" type="presParOf" srcId="{6EA3E3A4-8E34-4C3C-AC7A-E80EAE894809}" destId="{A10CF5CB-B6D3-40FC-B708-E8A44C6C51CD}" srcOrd="0" destOrd="0" presId="urn:microsoft.com/office/officeart/2005/8/layout/hierarchy1"/>
    <dgm:cxn modelId="{5839B71D-552B-47A6-A26E-8B220DB40ADA}" type="presParOf" srcId="{A10CF5CB-B6D3-40FC-B708-E8A44C6C51CD}" destId="{722249C4-1A88-4388-8428-78C76B05B4AB}" srcOrd="0" destOrd="0" presId="urn:microsoft.com/office/officeart/2005/8/layout/hierarchy1"/>
    <dgm:cxn modelId="{14D7B825-D2C8-4BED-92A5-B25B070311B8}" type="presParOf" srcId="{A10CF5CB-B6D3-40FC-B708-E8A44C6C51CD}" destId="{75855C2C-D325-4D12-9636-CAE62AA970F6}" srcOrd="1" destOrd="0" presId="urn:microsoft.com/office/officeart/2005/8/layout/hierarchy1"/>
    <dgm:cxn modelId="{C919CD1E-6A71-4497-9DB2-CE897FB2B0B9}" type="presParOf" srcId="{6EA3E3A4-8E34-4C3C-AC7A-E80EAE894809}" destId="{5ADC2EB8-23A2-4CF7-8B18-CB5BB20576E1}" srcOrd="1" destOrd="0" presId="urn:microsoft.com/office/officeart/2005/8/layout/hierarchy1"/>
    <dgm:cxn modelId="{1CF4FF68-1C4B-4F7F-B0B6-2F52A7167CBE}" type="presParOf" srcId="{5ADC2EB8-23A2-4CF7-8B18-CB5BB20576E1}" destId="{E437F60E-E7F2-4108-9ADF-2A82387E1A6D}" srcOrd="0" destOrd="0" presId="urn:microsoft.com/office/officeart/2005/8/layout/hierarchy1"/>
    <dgm:cxn modelId="{EA9B4244-092A-43E9-BF87-6363F75DD9D8}" type="presParOf" srcId="{5ADC2EB8-23A2-4CF7-8B18-CB5BB20576E1}" destId="{DB8FA529-48D0-469B-B3C0-83DBBE68B0ED}" srcOrd="1" destOrd="0" presId="urn:microsoft.com/office/officeart/2005/8/layout/hierarchy1"/>
    <dgm:cxn modelId="{7EDDFC66-C87E-449B-8093-E4E6780DB6B9}" type="presParOf" srcId="{DB8FA529-48D0-469B-B3C0-83DBBE68B0ED}" destId="{BD7CD07C-09E5-4C1E-BDD3-174EC236540A}" srcOrd="0" destOrd="0" presId="urn:microsoft.com/office/officeart/2005/8/layout/hierarchy1"/>
    <dgm:cxn modelId="{26FF61C2-12D4-4808-AF44-FE0E0F3F28D4}" type="presParOf" srcId="{BD7CD07C-09E5-4C1E-BDD3-174EC236540A}" destId="{27BDF9A6-C5A4-45A5-BF46-20BDC9A92707}" srcOrd="0" destOrd="0" presId="urn:microsoft.com/office/officeart/2005/8/layout/hierarchy1"/>
    <dgm:cxn modelId="{1B9F0308-EFD9-4FEA-A319-2D239BA6AA7E}" type="presParOf" srcId="{BD7CD07C-09E5-4C1E-BDD3-174EC236540A}" destId="{D0C7B557-FFB9-450D-8A53-685ACF252A05}" srcOrd="1" destOrd="0" presId="urn:microsoft.com/office/officeart/2005/8/layout/hierarchy1"/>
    <dgm:cxn modelId="{64F9D53F-BFEC-41F5-A49B-644C1FDA3231}" type="presParOf" srcId="{DB8FA529-48D0-469B-B3C0-83DBBE68B0ED}" destId="{7FFF222A-AD57-4B6F-8833-1F72B5EC0570}" srcOrd="1" destOrd="0" presId="urn:microsoft.com/office/officeart/2005/8/layout/hierarchy1"/>
    <dgm:cxn modelId="{DC45891B-9C85-4BC2-9EA6-9017551DB952}" type="presParOf" srcId="{5ADC2EB8-23A2-4CF7-8B18-CB5BB20576E1}" destId="{3DB7D4C9-EDFA-4AD1-9FFC-B72F10350DA8}" srcOrd="2" destOrd="0" presId="urn:microsoft.com/office/officeart/2005/8/layout/hierarchy1"/>
    <dgm:cxn modelId="{0817DF4F-FCA0-4EF8-83F9-F60A8C7DB477}" type="presParOf" srcId="{5ADC2EB8-23A2-4CF7-8B18-CB5BB20576E1}" destId="{961D71CD-B422-41EC-840C-C812CC9D04D2}" srcOrd="3" destOrd="0" presId="urn:microsoft.com/office/officeart/2005/8/layout/hierarchy1"/>
    <dgm:cxn modelId="{B4DE6407-AC30-430A-BB4D-0700FC48DCAB}" type="presParOf" srcId="{961D71CD-B422-41EC-840C-C812CC9D04D2}" destId="{8B95A89C-8D62-4746-B84A-FB458B4C979D}" srcOrd="0" destOrd="0" presId="urn:microsoft.com/office/officeart/2005/8/layout/hierarchy1"/>
    <dgm:cxn modelId="{0418F3F1-975D-400D-9EB2-F53AAD5861AB}" type="presParOf" srcId="{8B95A89C-8D62-4746-B84A-FB458B4C979D}" destId="{6906D495-15BE-4415-9E4A-C603145DECAB}" srcOrd="0" destOrd="0" presId="urn:microsoft.com/office/officeart/2005/8/layout/hierarchy1"/>
    <dgm:cxn modelId="{DDD4F29F-B1AE-4E1B-B952-33FED36065E5}" type="presParOf" srcId="{8B95A89C-8D62-4746-B84A-FB458B4C979D}" destId="{B61DC9C5-F464-4E8D-A4FD-D70E4EEE7B33}" srcOrd="1" destOrd="0" presId="urn:microsoft.com/office/officeart/2005/8/layout/hierarchy1"/>
    <dgm:cxn modelId="{D1D5621E-EE74-4EBF-9617-95B98B979ED2}" type="presParOf" srcId="{961D71CD-B422-41EC-840C-C812CC9D04D2}" destId="{D8D01F88-27D0-494C-A024-6DBFD1DD511F}" srcOrd="1" destOrd="0" presId="urn:microsoft.com/office/officeart/2005/8/layout/hierarchy1"/>
    <dgm:cxn modelId="{9ADE0F79-44F0-4F30-B322-CB33659BC416}" type="presParOf" srcId="{25A3647F-8C69-41BD-9FE9-21C69D6DB20E}" destId="{04F66E59-53C6-466E-9FB6-15A0E9221F5F}" srcOrd="2" destOrd="0" presId="urn:microsoft.com/office/officeart/2005/8/layout/hierarchy1"/>
    <dgm:cxn modelId="{5195616F-3239-454C-9586-4A00FF75DFBE}" type="presParOf" srcId="{25A3647F-8C69-41BD-9FE9-21C69D6DB20E}" destId="{1B7EBD59-C8EE-4B1E-AFF7-4B2BB01F2D8C}" srcOrd="3" destOrd="0" presId="urn:microsoft.com/office/officeart/2005/8/layout/hierarchy1"/>
    <dgm:cxn modelId="{D40888C3-8EEB-4BCE-9E63-EA21A2781D97}" type="presParOf" srcId="{1B7EBD59-C8EE-4B1E-AFF7-4B2BB01F2D8C}" destId="{4E87D4F7-1413-4671-A286-62054E346F46}" srcOrd="0" destOrd="0" presId="urn:microsoft.com/office/officeart/2005/8/layout/hierarchy1"/>
    <dgm:cxn modelId="{D9DAC9FC-B70D-4D4E-932C-D50A271B9EEF}" type="presParOf" srcId="{4E87D4F7-1413-4671-A286-62054E346F46}" destId="{9921CA68-E3E4-47A6-A562-0C6BB0C6C3F6}" srcOrd="0" destOrd="0" presId="urn:microsoft.com/office/officeart/2005/8/layout/hierarchy1"/>
    <dgm:cxn modelId="{D42BED52-1386-44DE-880A-9FCE79C500DA}" type="presParOf" srcId="{4E87D4F7-1413-4671-A286-62054E346F46}" destId="{048B3A01-5341-4343-9173-5B79AB0A0104}" srcOrd="1" destOrd="0" presId="urn:microsoft.com/office/officeart/2005/8/layout/hierarchy1"/>
    <dgm:cxn modelId="{045E3FD8-C1A4-4238-B933-C3461A789119}" type="presParOf" srcId="{1B7EBD59-C8EE-4B1E-AFF7-4B2BB01F2D8C}" destId="{2E7C6A15-744D-4E06-B347-F7AE16889E6C}" srcOrd="1" destOrd="0" presId="urn:microsoft.com/office/officeart/2005/8/layout/hierarchy1"/>
    <dgm:cxn modelId="{17067799-487D-45D0-BF6F-957BFF9FAD38}" type="presParOf" srcId="{2E7C6A15-744D-4E06-B347-F7AE16889E6C}" destId="{86769D6F-6466-41DB-B808-A2CBAD6DAB50}" srcOrd="0" destOrd="0" presId="urn:microsoft.com/office/officeart/2005/8/layout/hierarchy1"/>
    <dgm:cxn modelId="{0DE59937-2BC9-4F60-9F43-6EB604E23ED0}" type="presParOf" srcId="{2E7C6A15-744D-4E06-B347-F7AE16889E6C}" destId="{2E7B0BF4-5944-452A-81FF-E86325CCCE47}" srcOrd="1" destOrd="0" presId="urn:microsoft.com/office/officeart/2005/8/layout/hierarchy1"/>
    <dgm:cxn modelId="{DF0AD68C-E281-4BA3-B655-0B92A7F8EEE4}" type="presParOf" srcId="{2E7B0BF4-5944-452A-81FF-E86325CCCE47}" destId="{BFAC783B-AADA-4DDA-ADF5-5DB227615B48}" srcOrd="0" destOrd="0" presId="urn:microsoft.com/office/officeart/2005/8/layout/hierarchy1"/>
    <dgm:cxn modelId="{58C031A5-D966-4786-B193-BC4A4F22097E}" type="presParOf" srcId="{BFAC783B-AADA-4DDA-ADF5-5DB227615B48}" destId="{640FB730-6EFE-4673-A839-CB0310FBD742}" srcOrd="0" destOrd="0" presId="urn:microsoft.com/office/officeart/2005/8/layout/hierarchy1"/>
    <dgm:cxn modelId="{34746EB1-F35D-4893-AAF5-983AC4067249}" type="presParOf" srcId="{BFAC783B-AADA-4DDA-ADF5-5DB227615B48}" destId="{26C60F21-4F3B-40D7-A2E3-74828E396A3B}" srcOrd="1" destOrd="0" presId="urn:microsoft.com/office/officeart/2005/8/layout/hierarchy1"/>
    <dgm:cxn modelId="{311BBE88-D37F-4950-8F4C-4C24C81F4BAD}" type="presParOf" srcId="{2E7B0BF4-5944-452A-81FF-E86325CCCE47}" destId="{15AC4D4F-29BF-4667-A4E2-6167245A304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C33EEF6-E363-4685-9423-9771FC9220BA}" type="doc">
      <dgm:prSet loTypeId="urn:microsoft.com/office/officeart/2005/8/layout/orgChart1" loCatId="hierarchy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93B1E5CB-5293-466A-990B-B8D8D6249A7B}">
      <dgm:prSet phldrT="[Текст]" custT="1"/>
      <dgm:spPr>
        <a:solidFill>
          <a:schemeClr val="accent2"/>
        </a:solidFill>
      </dgm:spPr>
      <dgm:t>
        <a:bodyPr/>
        <a:lstStyle/>
        <a:p>
          <a:r>
            <a:rPr lang="uk-UA" sz="4400" dirty="0"/>
            <a:t>Національно -  визвольна  війна </a:t>
          </a:r>
          <a:endParaRPr lang="ru-RU" sz="4400" dirty="0"/>
        </a:p>
      </dgm:t>
    </dgm:pt>
    <dgm:pt modelId="{B87CC773-940D-446C-8D38-2220256DE84C}" type="parTrans" cxnId="{156F3503-544D-43BA-8D9F-84157E192CD0}">
      <dgm:prSet/>
      <dgm:spPr/>
      <dgm:t>
        <a:bodyPr/>
        <a:lstStyle/>
        <a:p>
          <a:endParaRPr lang="ru-RU"/>
        </a:p>
      </dgm:t>
    </dgm:pt>
    <dgm:pt modelId="{00210D3F-3EA6-4A1A-B29B-08733FB61C4B}" type="sibTrans" cxnId="{156F3503-544D-43BA-8D9F-84157E192CD0}">
      <dgm:prSet/>
      <dgm:spPr/>
      <dgm:t>
        <a:bodyPr/>
        <a:lstStyle/>
        <a:p>
          <a:endParaRPr lang="ru-RU"/>
        </a:p>
      </dgm:t>
    </dgm:pt>
    <dgm:pt modelId="{7D8D3AA8-2C78-46D1-8BC4-91B7D1672FF3}">
      <dgm:prSet phldrT="[Текст]"/>
      <dgm:spPr/>
      <dgm:t>
        <a:bodyPr/>
        <a:lstStyle/>
        <a:p>
          <a:r>
            <a:rPr lang="uk-UA" dirty="0"/>
            <a:t>Хто?</a:t>
          </a:r>
          <a:endParaRPr lang="ru-RU" dirty="0"/>
        </a:p>
      </dgm:t>
    </dgm:pt>
    <dgm:pt modelId="{961BE40F-1B97-446F-9102-8859EF114A38}" type="parTrans" cxnId="{58776C0D-16EC-4A48-806B-F86BBCD3EC3A}">
      <dgm:prSet/>
      <dgm:spPr/>
      <dgm:t>
        <a:bodyPr/>
        <a:lstStyle/>
        <a:p>
          <a:endParaRPr lang="ru-RU"/>
        </a:p>
      </dgm:t>
    </dgm:pt>
    <dgm:pt modelId="{5ABAF2B4-4513-4585-A0C3-A3F333630FCA}" type="sibTrans" cxnId="{58776C0D-16EC-4A48-806B-F86BBCD3EC3A}">
      <dgm:prSet/>
      <dgm:spPr/>
      <dgm:t>
        <a:bodyPr/>
        <a:lstStyle/>
        <a:p>
          <a:endParaRPr lang="ru-RU"/>
        </a:p>
      </dgm:t>
    </dgm:pt>
    <dgm:pt modelId="{527553CB-EE0A-4B75-A427-F3E31123A744}">
      <dgm:prSet phldrT="[Текст]"/>
      <dgm:spPr/>
      <dgm:t>
        <a:bodyPr/>
        <a:lstStyle/>
        <a:p>
          <a:r>
            <a:rPr lang="uk-UA" dirty="0"/>
            <a:t>Коли?</a:t>
          </a:r>
          <a:endParaRPr lang="ru-RU" dirty="0"/>
        </a:p>
      </dgm:t>
    </dgm:pt>
    <dgm:pt modelId="{97798FA2-2527-4718-97F2-B2E4DCA5E805}" type="parTrans" cxnId="{6677F45F-2BD9-483C-A5D4-2FB5E0C8DF31}">
      <dgm:prSet/>
      <dgm:spPr/>
      <dgm:t>
        <a:bodyPr/>
        <a:lstStyle/>
        <a:p>
          <a:endParaRPr lang="ru-RU"/>
        </a:p>
      </dgm:t>
    </dgm:pt>
    <dgm:pt modelId="{B3093D5E-CD0F-44A9-97D2-E6A5D3202D0B}" type="sibTrans" cxnId="{6677F45F-2BD9-483C-A5D4-2FB5E0C8DF31}">
      <dgm:prSet/>
      <dgm:spPr/>
      <dgm:t>
        <a:bodyPr/>
        <a:lstStyle/>
        <a:p>
          <a:endParaRPr lang="ru-RU"/>
        </a:p>
      </dgm:t>
    </dgm:pt>
    <dgm:pt modelId="{3408194C-8A87-41F0-82F0-F1AD87870666}">
      <dgm:prSet phldrT="[Текст]"/>
      <dgm:spPr/>
      <dgm:t>
        <a:bodyPr/>
        <a:lstStyle/>
        <a:p>
          <a:r>
            <a:rPr lang="uk-UA" dirty="0"/>
            <a:t>Чому?</a:t>
          </a:r>
          <a:endParaRPr lang="ru-RU" dirty="0"/>
        </a:p>
      </dgm:t>
    </dgm:pt>
    <dgm:pt modelId="{82D46920-E8F0-4711-A2DA-4B757B6F74E4}" type="parTrans" cxnId="{78A002F9-4027-4C0E-9CFE-A405A94BC5AB}">
      <dgm:prSet/>
      <dgm:spPr/>
      <dgm:t>
        <a:bodyPr/>
        <a:lstStyle/>
        <a:p>
          <a:endParaRPr lang="ru-RU"/>
        </a:p>
      </dgm:t>
    </dgm:pt>
    <dgm:pt modelId="{5A4AB727-583B-4A10-BB0F-21E2B114CCDF}" type="sibTrans" cxnId="{78A002F9-4027-4C0E-9CFE-A405A94BC5AB}">
      <dgm:prSet/>
      <dgm:spPr/>
      <dgm:t>
        <a:bodyPr/>
        <a:lstStyle/>
        <a:p>
          <a:endParaRPr lang="ru-RU"/>
        </a:p>
      </dgm:t>
    </dgm:pt>
    <dgm:pt modelId="{16D2318E-7A04-4635-9BB0-8AE8600E6BF9}" type="pres">
      <dgm:prSet presAssocID="{FC33EEF6-E363-4685-9423-9771FC9220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C000F2-4C96-4942-B038-3AE54B5EA984}" type="pres">
      <dgm:prSet presAssocID="{93B1E5CB-5293-466A-990B-B8D8D6249A7B}" presName="hierRoot1" presStyleCnt="0">
        <dgm:presLayoutVars>
          <dgm:hierBranch val="init"/>
        </dgm:presLayoutVars>
      </dgm:prSet>
      <dgm:spPr/>
    </dgm:pt>
    <dgm:pt modelId="{5674B2F7-3FA5-41FC-A9C6-0CEEBFBD65C1}" type="pres">
      <dgm:prSet presAssocID="{93B1E5CB-5293-466A-990B-B8D8D6249A7B}" presName="rootComposite1" presStyleCnt="0"/>
      <dgm:spPr/>
    </dgm:pt>
    <dgm:pt modelId="{B4640C08-F828-4F55-B3B5-023F6E2D957C}" type="pres">
      <dgm:prSet presAssocID="{93B1E5CB-5293-466A-990B-B8D8D6249A7B}" presName="rootText1" presStyleLbl="node0" presStyleIdx="0" presStyleCnt="1" custScaleX="312524" custScaleY="127732" custLinFactNeighborX="-2602" custLinFactNeighborY="0">
        <dgm:presLayoutVars>
          <dgm:chPref val="3"/>
        </dgm:presLayoutVars>
      </dgm:prSet>
      <dgm:spPr/>
    </dgm:pt>
    <dgm:pt modelId="{2835F3ED-0399-4E76-8635-C5B83FC1FE42}" type="pres">
      <dgm:prSet presAssocID="{93B1E5CB-5293-466A-990B-B8D8D6249A7B}" presName="rootConnector1" presStyleLbl="node1" presStyleIdx="0" presStyleCnt="0"/>
      <dgm:spPr/>
    </dgm:pt>
    <dgm:pt modelId="{D583ACDE-4950-42C7-9828-FF90133C6296}" type="pres">
      <dgm:prSet presAssocID="{93B1E5CB-5293-466A-990B-B8D8D6249A7B}" presName="hierChild2" presStyleCnt="0"/>
      <dgm:spPr/>
    </dgm:pt>
    <dgm:pt modelId="{6F003EA7-AE3A-4021-A05E-EC73942389BF}" type="pres">
      <dgm:prSet presAssocID="{961BE40F-1B97-446F-9102-8859EF114A38}" presName="Name37" presStyleLbl="parChTrans1D2" presStyleIdx="0" presStyleCnt="3"/>
      <dgm:spPr/>
    </dgm:pt>
    <dgm:pt modelId="{E31F4F39-DB21-488E-BFB4-5A3B6D843C3E}" type="pres">
      <dgm:prSet presAssocID="{7D8D3AA8-2C78-46D1-8BC4-91B7D1672FF3}" presName="hierRoot2" presStyleCnt="0">
        <dgm:presLayoutVars>
          <dgm:hierBranch val="init"/>
        </dgm:presLayoutVars>
      </dgm:prSet>
      <dgm:spPr/>
    </dgm:pt>
    <dgm:pt modelId="{1161051E-4141-4C05-9F6F-74CBCC310D88}" type="pres">
      <dgm:prSet presAssocID="{7D8D3AA8-2C78-46D1-8BC4-91B7D1672FF3}" presName="rootComposite" presStyleCnt="0"/>
      <dgm:spPr/>
    </dgm:pt>
    <dgm:pt modelId="{D05E061E-BCC4-4401-87AC-33A926552CC1}" type="pres">
      <dgm:prSet presAssocID="{7D8D3AA8-2C78-46D1-8BC4-91B7D1672FF3}" presName="rootText" presStyleLbl="node2" presStyleIdx="0" presStyleCnt="3">
        <dgm:presLayoutVars>
          <dgm:chPref val="3"/>
        </dgm:presLayoutVars>
      </dgm:prSet>
      <dgm:spPr/>
    </dgm:pt>
    <dgm:pt modelId="{61569AC6-6C87-49AD-9C43-B1775B19FB35}" type="pres">
      <dgm:prSet presAssocID="{7D8D3AA8-2C78-46D1-8BC4-91B7D1672FF3}" presName="rootConnector" presStyleLbl="node2" presStyleIdx="0" presStyleCnt="3"/>
      <dgm:spPr/>
    </dgm:pt>
    <dgm:pt modelId="{2FB3AA68-9FE6-49F9-B772-6757BF3BA9C0}" type="pres">
      <dgm:prSet presAssocID="{7D8D3AA8-2C78-46D1-8BC4-91B7D1672FF3}" presName="hierChild4" presStyleCnt="0"/>
      <dgm:spPr/>
    </dgm:pt>
    <dgm:pt modelId="{52BD2149-EEFF-41F0-8EF9-9F5CB9E613D0}" type="pres">
      <dgm:prSet presAssocID="{7D8D3AA8-2C78-46D1-8BC4-91B7D1672FF3}" presName="hierChild5" presStyleCnt="0"/>
      <dgm:spPr/>
    </dgm:pt>
    <dgm:pt modelId="{EAA736C9-5FF7-49E0-9FEF-B9BD5A9BB98C}" type="pres">
      <dgm:prSet presAssocID="{97798FA2-2527-4718-97F2-B2E4DCA5E805}" presName="Name37" presStyleLbl="parChTrans1D2" presStyleIdx="1" presStyleCnt="3"/>
      <dgm:spPr/>
    </dgm:pt>
    <dgm:pt modelId="{75BB7B2A-58E5-4823-BCB8-DBDFD6CF99E7}" type="pres">
      <dgm:prSet presAssocID="{527553CB-EE0A-4B75-A427-F3E31123A744}" presName="hierRoot2" presStyleCnt="0">
        <dgm:presLayoutVars>
          <dgm:hierBranch val="init"/>
        </dgm:presLayoutVars>
      </dgm:prSet>
      <dgm:spPr/>
    </dgm:pt>
    <dgm:pt modelId="{9D6598FC-6BCE-4401-B137-B2C2069A632E}" type="pres">
      <dgm:prSet presAssocID="{527553CB-EE0A-4B75-A427-F3E31123A744}" presName="rootComposite" presStyleCnt="0"/>
      <dgm:spPr/>
    </dgm:pt>
    <dgm:pt modelId="{A11D09BB-3277-41B4-B236-DC22C92D7948}" type="pres">
      <dgm:prSet presAssocID="{527553CB-EE0A-4B75-A427-F3E31123A744}" presName="rootText" presStyleLbl="node2" presStyleIdx="1" presStyleCnt="3">
        <dgm:presLayoutVars>
          <dgm:chPref val="3"/>
        </dgm:presLayoutVars>
      </dgm:prSet>
      <dgm:spPr/>
    </dgm:pt>
    <dgm:pt modelId="{6E3474B4-6C58-4C0C-8991-73A2DDDEF87D}" type="pres">
      <dgm:prSet presAssocID="{527553CB-EE0A-4B75-A427-F3E31123A744}" presName="rootConnector" presStyleLbl="node2" presStyleIdx="1" presStyleCnt="3"/>
      <dgm:spPr/>
    </dgm:pt>
    <dgm:pt modelId="{87449A47-947F-4AC6-91BC-5900ABA08DD3}" type="pres">
      <dgm:prSet presAssocID="{527553CB-EE0A-4B75-A427-F3E31123A744}" presName="hierChild4" presStyleCnt="0"/>
      <dgm:spPr/>
    </dgm:pt>
    <dgm:pt modelId="{BFF6E877-8751-4821-A84E-5E812B9EE571}" type="pres">
      <dgm:prSet presAssocID="{527553CB-EE0A-4B75-A427-F3E31123A744}" presName="hierChild5" presStyleCnt="0"/>
      <dgm:spPr/>
    </dgm:pt>
    <dgm:pt modelId="{4157C74B-7FCD-4BAF-A508-2FE8EBF14D55}" type="pres">
      <dgm:prSet presAssocID="{82D46920-E8F0-4711-A2DA-4B757B6F74E4}" presName="Name37" presStyleLbl="parChTrans1D2" presStyleIdx="2" presStyleCnt="3"/>
      <dgm:spPr/>
    </dgm:pt>
    <dgm:pt modelId="{579FC82D-7415-47DB-8A64-ECD87F51C21C}" type="pres">
      <dgm:prSet presAssocID="{3408194C-8A87-41F0-82F0-F1AD87870666}" presName="hierRoot2" presStyleCnt="0">
        <dgm:presLayoutVars>
          <dgm:hierBranch val="init"/>
        </dgm:presLayoutVars>
      </dgm:prSet>
      <dgm:spPr/>
    </dgm:pt>
    <dgm:pt modelId="{6734F4A7-7A88-4EC8-B556-42A8AE08E1F2}" type="pres">
      <dgm:prSet presAssocID="{3408194C-8A87-41F0-82F0-F1AD87870666}" presName="rootComposite" presStyleCnt="0"/>
      <dgm:spPr/>
    </dgm:pt>
    <dgm:pt modelId="{43004323-DE56-4E95-98C0-7DDF76B861D5}" type="pres">
      <dgm:prSet presAssocID="{3408194C-8A87-41F0-82F0-F1AD87870666}" presName="rootText" presStyleLbl="node2" presStyleIdx="2" presStyleCnt="3">
        <dgm:presLayoutVars>
          <dgm:chPref val="3"/>
        </dgm:presLayoutVars>
      </dgm:prSet>
      <dgm:spPr/>
    </dgm:pt>
    <dgm:pt modelId="{F5538781-B1FA-45F5-858F-3E07ADC75A77}" type="pres">
      <dgm:prSet presAssocID="{3408194C-8A87-41F0-82F0-F1AD87870666}" presName="rootConnector" presStyleLbl="node2" presStyleIdx="2" presStyleCnt="3"/>
      <dgm:spPr/>
    </dgm:pt>
    <dgm:pt modelId="{371A8375-E9E4-40F8-8073-ECC3D5FF7E82}" type="pres">
      <dgm:prSet presAssocID="{3408194C-8A87-41F0-82F0-F1AD87870666}" presName="hierChild4" presStyleCnt="0"/>
      <dgm:spPr/>
    </dgm:pt>
    <dgm:pt modelId="{32091756-FF6A-4F55-A2F1-1CAB8C88A632}" type="pres">
      <dgm:prSet presAssocID="{3408194C-8A87-41F0-82F0-F1AD87870666}" presName="hierChild5" presStyleCnt="0"/>
      <dgm:spPr/>
    </dgm:pt>
    <dgm:pt modelId="{0BBF2B2F-A243-4608-8DF6-E9A930AD8963}" type="pres">
      <dgm:prSet presAssocID="{93B1E5CB-5293-466A-990B-B8D8D6249A7B}" presName="hierChild3" presStyleCnt="0"/>
      <dgm:spPr/>
    </dgm:pt>
  </dgm:ptLst>
  <dgm:cxnLst>
    <dgm:cxn modelId="{156F3503-544D-43BA-8D9F-84157E192CD0}" srcId="{FC33EEF6-E363-4685-9423-9771FC9220BA}" destId="{93B1E5CB-5293-466A-990B-B8D8D6249A7B}" srcOrd="0" destOrd="0" parTransId="{B87CC773-940D-446C-8D38-2220256DE84C}" sibTransId="{00210D3F-3EA6-4A1A-B29B-08733FB61C4B}"/>
    <dgm:cxn modelId="{58776C0D-16EC-4A48-806B-F86BBCD3EC3A}" srcId="{93B1E5CB-5293-466A-990B-B8D8D6249A7B}" destId="{7D8D3AA8-2C78-46D1-8BC4-91B7D1672FF3}" srcOrd="0" destOrd="0" parTransId="{961BE40F-1B97-446F-9102-8859EF114A38}" sibTransId="{5ABAF2B4-4513-4585-A0C3-A3F333630FCA}"/>
    <dgm:cxn modelId="{33021E10-AA71-4452-9807-537209CD53D6}" type="presOf" srcId="{527553CB-EE0A-4B75-A427-F3E31123A744}" destId="{A11D09BB-3277-41B4-B236-DC22C92D7948}" srcOrd="0" destOrd="0" presId="urn:microsoft.com/office/officeart/2005/8/layout/orgChart1"/>
    <dgm:cxn modelId="{3F7BB22B-687A-40DB-8D13-7CC7E234BB19}" type="presOf" srcId="{527553CB-EE0A-4B75-A427-F3E31123A744}" destId="{6E3474B4-6C58-4C0C-8991-73A2DDDEF87D}" srcOrd="1" destOrd="0" presId="urn:microsoft.com/office/officeart/2005/8/layout/orgChart1"/>
    <dgm:cxn modelId="{C7CF413D-888C-4425-A5FC-1FBF0B0791ED}" type="presOf" srcId="{961BE40F-1B97-446F-9102-8859EF114A38}" destId="{6F003EA7-AE3A-4021-A05E-EC73942389BF}" srcOrd="0" destOrd="0" presId="urn:microsoft.com/office/officeart/2005/8/layout/orgChart1"/>
    <dgm:cxn modelId="{3550CE5B-B1C9-4706-A8F9-64C8A8FDA7D5}" type="presOf" srcId="{93B1E5CB-5293-466A-990B-B8D8D6249A7B}" destId="{2835F3ED-0399-4E76-8635-C5B83FC1FE42}" srcOrd="1" destOrd="0" presId="urn:microsoft.com/office/officeart/2005/8/layout/orgChart1"/>
    <dgm:cxn modelId="{6677F45F-2BD9-483C-A5D4-2FB5E0C8DF31}" srcId="{93B1E5CB-5293-466A-990B-B8D8D6249A7B}" destId="{527553CB-EE0A-4B75-A427-F3E31123A744}" srcOrd="1" destOrd="0" parTransId="{97798FA2-2527-4718-97F2-B2E4DCA5E805}" sibTransId="{B3093D5E-CD0F-44A9-97D2-E6A5D3202D0B}"/>
    <dgm:cxn modelId="{E43D8449-6BEE-4521-A0BB-924A902AA52D}" type="presOf" srcId="{FC33EEF6-E363-4685-9423-9771FC9220BA}" destId="{16D2318E-7A04-4635-9BB0-8AE8600E6BF9}" srcOrd="0" destOrd="0" presId="urn:microsoft.com/office/officeart/2005/8/layout/orgChart1"/>
    <dgm:cxn modelId="{B92B7F50-A13D-4985-90AD-4F2ACCA9E996}" type="presOf" srcId="{93B1E5CB-5293-466A-990B-B8D8D6249A7B}" destId="{B4640C08-F828-4F55-B3B5-023F6E2D957C}" srcOrd="0" destOrd="0" presId="urn:microsoft.com/office/officeart/2005/8/layout/orgChart1"/>
    <dgm:cxn modelId="{B2BCCE9F-463A-4069-8AAD-48A53DFAC308}" type="presOf" srcId="{7D8D3AA8-2C78-46D1-8BC4-91B7D1672FF3}" destId="{61569AC6-6C87-49AD-9C43-B1775B19FB35}" srcOrd="1" destOrd="0" presId="urn:microsoft.com/office/officeart/2005/8/layout/orgChart1"/>
    <dgm:cxn modelId="{74965DCB-1C40-4878-A9BB-C822AAC50131}" type="presOf" srcId="{7D8D3AA8-2C78-46D1-8BC4-91B7D1672FF3}" destId="{D05E061E-BCC4-4401-87AC-33A926552CC1}" srcOrd="0" destOrd="0" presId="urn:microsoft.com/office/officeart/2005/8/layout/orgChart1"/>
    <dgm:cxn modelId="{01D5E4CF-66D4-4043-9D21-10CEDC7FE822}" type="presOf" srcId="{97798FA2-2527-4718-97F2-B2E4DCA5E805}" destId="{EAA736C9-5FF7-49E0-9FEF-B9BD5A9BB98C}" srcOrd="0" destOrd="0" presId="urn:microsoft.com/office/officeart/2005/8/layout/orgChart1"/>
    <dgm:cxn modelId="{CD5FB3D3-1577-45BC-8722-3E52219FFEC9}" type="presOf" srcId="{82D46920-E8F0-4711-A2DA-4B757B6F74E4}" destId="{4157C74B-7FCD-4BAF-A508-2FE8EBF14D55}" srcOrd="0" destOrd="0" presId="urn:microsoft.com/office/officeart/2005/8/layout/orgChart1"/>
    <dgm:cxn modelId="{0FD8F0D6-756E-4729-9E0D-3EC44F8D9463}" type="presOf" srcId="{3408194C-8A87-41F0-82F0-F1AD87870666}" destId="{43004323-DE56-4E95-98C0-7DDF76B861D5}" srcOrd="0" destOrd="0" presId="urn:microsoft.com/office/officeart/2005/8/layout/orgChart1"/>
    <dgm:cxn modelId="{A2B3CEE1-A086-4DD4-8722-E2E16D55DC67}" type="presOf" srcId="{3408194C-8A87-41F0-82F0-F1AD87870666}" destId="{F5538781-B1FA-45F5-858F-3E07ADC75A77}" srcOrd="1" destOrd="0" presId="urn:microsoft.com/office/officeart/2005/8/layout/orgChart1"/>
    <dgm:cxn modelId="{78A002F9-4027-4C0E-9CFE-A405A94BC5AB}" srcId="{93B1E5CB-5293-466A-990B-B8D8D6249A7B}" destId="{3408194C-8A87-41F0-82F0-F1AD87870666}" srcOrd="2" destOrd="0" parTransId="{82D46920-E8F0-4711-A2DA-4B757B6F74E4}" sibTransId="{5A4AB727-583B-4A10-BB0F-21E2B114CCDF}"/>
    <dgm:cxn modelId="{E1D1D674-7006-4BB8-A930-9A7A7ACEB2B4}" type="presParOf" srcId="{16D2318E-7A04-4635-9BB0-8AE8600E6BF9}" destId="{EDC000F2-4C96-4942-B038-3AE54B5EA984}" srcOrd="0" destOrd="0" presId="urn:microsoft.com/office/officeart/2005/8/layout/orgChart1"/>
    <dgm:cxn modelId="{369BE408-2DF2-4FFF-825A-873FDB03600C}" type="presParOf" srcId="{EDC000F2-4C96-4942-B038-3AE54B5EA984}" destId="{5674B2F7-3FA5-41FC-A9C6-0CEEBFBD65C1}" srcOrd="0" destOrd="0" presId="urn:microsoft.com/office/officeart/2005/8/layout/orgChart1"/>
    <dgm:cxn modelId="{11D3FD55-D3D7-452E-8DC1-5045215AC37D}" type="presParOf" srcId="{5674B2F7-3FA5-41FC-A9C6-0CEEBFBD65C1}" destId="{B4640C08-F828-4F55-B3B5-023F6E2D957C}" srcOrd="0" destOrd="0" presId="urn:microsoft.com/office/officeart/2005/8/layout/orgChart1"/>
    <dgm:cxn modelId="{AA9B0EFF-B73F-4FFD-94BD-C560756F3DA5}" type="presParOf" srcId="{5674B2F7-3FA5-41FC-A9C6-0CEEBFBD65C1}" destId="{2835F3ED-0399-4E76-8635-C5B83FC1FE42}" srcOrd="1" destOrd="0" presId="urn:microsoft.com/office/officeart/2005/8/layout/orgChart1"/>
    <dgm:cxn modelId="{72CB34F6-6A78-40EC-8EDF-104F07CAAF0E}" type="presParOf" srcId="{EDC000F2-4C96-4942-B038-3AE54B5EA984}" destId="{D583ACDE-4950-42C7-9828-FF90133C6296}" srcOrd="1" destOrd="0" presId="urn:microsoft.com/office/officeart/2005/8/layout/orgChart1"/>
    <dgm:cxn modelId="{281C55BD-32F1-48FF-A96F-4563C7FCDA83}" type="presParOf" srcId="{D583ACDE-4950-42C7-9828-FF90133C6296}" destId="{6F003EA7-AE3A-4021-A05E-EC73942389BF}" srcOrd="0" destOrd="0" presId="urn:microsoft.com/office/officeart/2005/8/layout/orgChart1"/>
    <dgm:cxn modelId="{0F78DA4A-2126-4C33-89A8-24A2AEAFB4A9}" type="presParOf" srcId="{D583ACDE-4950-42C7-9828-FF90133C6296}" destId="{E31F4F39-DB21-488E-BFB4-5A3B6D843C3E}" srcOrd="1" destOrd="0" presId="urn:microsoft.com/office/officeart/2005/8/layout/orgChart1"/>
    <dgm:cxn modelId="{C6AC6088-1CF0-4F13-B127-BC0EB9C16A74}" type="presParOf" srcId="{E31F4F39-DB21-488E-BFB4-5A3B6D843C3E}" destId="{1161051E-4141-4C05-9F6F-74CBCC310D88}" srcOrd="0" destOrd="0" presId="urn:microsoft.com/office/officeart/2005/8/layout/orgChart1"/>
    <dgm:cxn modelId="{23391AF2-D6A0-47BE-8C33-2F23D253FD39}" type="presParOf" srcId="{1161051E-4141-4C05-9F6F-74CBCC310D88}" destId="{D05E061E-BCC4-4401-87AC-33A926552CC1}" srcOrd="0" destOrd="0" presId="urn:microsoft.com/office/officeart/2005/8/layout/orgChart1"/>
    <dgm:cxn modelId="{189E5420-0C10-4238-8D54-5F2E4580D60D}" type="presParOf" srcId="{1161051E-4141-4C05-9F6F-74CBCC310D88}" destId="{61569AC6-6C87-49AD-9C43-B1775B19FB35}" srcOrd="1" destOrd="0" presId="urn:microsoft.com/office/officeart/2005/8/layout/orgChart1"/>
    <dgm:cxn modelId="{2B1C3A2B-29C1-4BCA-8435-AC18E2103187}" type="presParOf" srcId="{E31F4F39-DB21-488E-BFB4-5A3B6D843C3E}" destId="{2FB3AA68-9FE6-49F9-B772-6757BF3BA9C0}" srcOrd="1" destOrd="0" presId="urn:microsoft.com/office/officeart/2005/8/layout/orgChart1"/>
    <dgm:cxn modelId="{A5AF4695-659D-43DF-9E1D-073D85F965C4}" type="presParOf" srcId="{E31F4F39-DB21-488E-BFB4-5A3B6D843C3E}" destId="{52BD2149-EEFF-41F0-8EF9-9F5CB9E613D0}" srcOrd="2" destOrd="0" presId="urn:microsoft.com/office/officeart/2005/8/layout/orgChart1"/>
    <dgm:cxn modelId="{2245F9DA-50D0-4E07-9C90-828821859CD7}" type="presParOf" srcId="{D583ACDE-4950-42C7-9828-FF90133C6296}" destId="{EAA736C9-5FF7-49E0-9FEF-B9BD5A9BB98C}" srcOrd="2" destOrd="0" presId="urn:microsoft.com/office/officeart/2005/8/layout/orgChart1"/>
    <dgm:cxn modelId="{5DE008FC-9F6E-4C7A-A9FF-07AD30B4DC81}" type="presParOf" srcId="{D583ACDE-4950-42C7-9828-FF90133C6296}" destId="{75BB7B2A-58E5-4823-BCB8-DBDFD6CF99E7}" srcOrd="3" destOrd="0" presId="urn:microsoft.com/office/officeart/2005/8/layout/orgChart1"/>
    <dgm:cxn modelId="{43763642-5DE1-4597-BBE8-5E8B02B6C70D}" type="presParOf" srcId="{75BB7B2A-58E5-4823-BCB8-DBDFD6CF99E7}" destId="{9D6598FC-6BCE-4401-B137-B2C2069A632E}" srcOrd="0" destOrd="0" presId="urn:microsoft.com/office/officeart/2005/8/layout/orgChart1"/>
    <dgm:cxn modelId="{34AE6E4C-7C24-4E5B-8C28-1C8A1EA96316}" type="presParOf" srcId="{9D6598FC-6BCE-4401-B137-B2C2069A632E}" destId="{A11D09BB-3277-41B4-B236-DC22C92D7948}" srcOrd="0" destOrd="0" presId="urn:microsoft.com/office/officeart/2005/8/layout/orgChart1"/>
    <dgm:cxn modelId="{FB9C4D27-8366-4C0E-A37C-C9F743CED4BA}" type="presParOf" srcId="{9D6598FC-6BCE-4401-B137-B2C2069A632E}" destId="{6E3474B4-6C58-4C0C-8991-73A2DDDEF87D}" srcOrd="1" destOrd="0" presId="urn:microsoft.com/office/officeart/2005/8/layout/orgChart1"/>
    <dgm:cxn modelId="{D1527AC5-D859-4EF6-A820-F094CC3432F0}" type="presParOf" srcId="{75BB7B2A-58E5-4823-BCB8-DBDFD6CF99E7}" destId="{87449A47-947F-4AC6-91BC-5900ABA08DD3}" srcOrd="1" destOrd="0" presId="urn:microsoft.com/office/officeart/2005/8/layout/orgChart1"/>
    <dgm:cxn modelId="{E45FB145-C12B-4057-9CEB-175193E63E64}" type="presParOf" srcId="{75BB7B2A-58E5-4823-BCB8-DBDFD6CF99E7}" destId="{BFF6E877-8751-4821-A84E-5E812B9EE571}" srcOrd="2" destOrd="0" presId="urn:microsoft.com/office/officeart/2005/8/layout/orgChart1"/>
    <dgm:cxn modelId="{15FDD221-DD74-40CB-ABEE-8907A3F36306}" type="presParOf" srcId="{D583ACDE-4950-42C7-9828-FF90133C6296}" destId="{4157C74B-7FCD-4BAF-A508-2FE8EBF14D55}" srcOrd="4" destOrd="0" presId="urn:microsoft.com/office/officeart/2005/8/layout/orgChart1"/>
    <dgm:cxn modelId="{9C69AD61-2C62-4636-A941-17824F6F9E8D}" type="presParOf" srcId="{D583ACDE-4950-42C7-9828-FF90133C6296}" destId="{579FC82D-7415-47DB-8A64-ECD87F51C21C}" srcOrd="5" destOrd="0" presId="urn:microsoft.com/office/officeart/2005/8/layout/orgChart1"/>
    <dgm:cxn modelId="{E8370C98-2F1B-4195-8DCD-341CD3AD077A}" type="presParOf" srcId="{579FC82D-7415-47DB-8A64-ECD87F51C21C}" destId="{6734F4A7-7A88-4EC8-B556-42A8AE08E1F2}" srcOrd="0" destOrd="0" presId="urn:microsoft.com/office/officeart/2005/8/layout/orgChart1"/>
    <dgm:cxn modelId="{421C7BDB-3171-4E58-A01F-D04FD543FBB8}" type="presParOf" srcId="{6734F4A7-7A88-4EC8-B556-42A8AE08E1F2}" destId="{43004323-DE56-4E95-98C0-7DDF76B861D5}" srcOrd="0" destOrd="0" presId="urn:microsoft.com/office/officeart/2005/8/layout/orgChart1"/>
    <dgm:cxn modelId="{CCF1B067-9DE6-4902-9764-168A06D7D281}" type="presParOf" srcId="{6734F4A7-7A88-4EC8-B556-42A8AE08E1F2}" destId="{F5538781-B1FA-45F5-858F-3E07ADC75A77}" srcOrd="1" destOrd="0" presId="urn:microsoft.com/office/officeart/2005/8/layout/orgChart1"/>
    <dgm:cxn modelId="{FFF2AAD5-BA8D-4836-8DE0-FFAD7522CB04}" type="presParOf" srcId="{579FC82D-7415-47DB-8A64-ECD87F51C21C}" destId="{371A8375-E9E4-40F8-8073-ECC3D5FF7E82}" srcOrd="1" destOrd="0" presId="urn:microsoft.com/office/officeart/2005/8/layout/orgChart1"/>
    <dgm:cxn modelId="{D76BE99A-7A01-454B-94B8-2B506E030761}" type="presParOf" srcId="{579FC82D-7415-47DB-8A64-ECD87F51C21C}" destId="{32091756-FF6A-4F55-A2F1-1CAB8C88A632}" srcOrd="2" destOrd="0" presId="urn:microsoft.com/office/officeart/2005/8/layout/orgChart1"/>
    <dgm:cxn modelId="{0FF2598C-54A1-4CE3-9814-55AB54FC137A}" type="presParOf" srcId="{EDC000F2-4C96-4942-B038-3AE54B5EA984}" destId="{0BBF2B2F-A243-4608-8DF6-E9A930AD89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C33EEF6-E363-4685-9423-9771FC9220BA}" type="doc">
      <dgm:prSet loTypeId="urn:microsoft.com/office/officeart/2005/8/layout/orgChart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93B1E5CB-5293-466A-990B-B8D8D6249A7B}">
      <dgm:prSet phldrT="[Текст]" custT="1"/>
      <dgm:spPr/>
      <dgm:t>
        <a:bodyPr/>
        <a:lstStyle/>
        <a:p>
          <a:r>
            <a:rPr lang="uk-UA" sz="4400" dirty="0"/>
            <a:t>Національно -  визвольна  війна </a:t>
          </a:r>
          <a:endParaRPr lang="ru-RU" sz="4400" dirty="0"/>
        </a:p>
      </dgm:t>
    </dgm:pt>
    <dgm:pt modelId="{B87CC773-940D-446C-8D38-2220256DE84C}" type="parTrans" cxnId="{156F3503-544D-43BA-8D9F-84157E192CD0}">
      <dgm:prSet/>
      <dgm:spPr/>
      <dgm:t>
        <a:bodyPr/>
        <a:lstStyle/>
        <a:p>
          <a:endParaRPr lang="ru-RU"/>
        </a:p>
      </dgm:t>
    </dgm:pt>
    <dgm:pt modelId="{00210D3F-3EA6-4A1A-B29B-08733FB61C4B}" type="sibTrans" cxnId="{156F3503-544D-43BA-8D9F-84157E192CD0}">
      <dgm:prSet/>
      <dgm:spPr/>
      <dgm:t>
        <a:bodyPr/>
        <a:lstStyle/>
        <a:p>
          <a:endParaRPr lang="ru-RU"/>
        </a:p>
      </dgm:t>
    </dgm:pt>
    <dgm:pt modelId="{7D8D3AA8-2C78-46D1-8BC4-91B7D1672FF3}">
      <dgm:prSet phldrT="[Текст]"/>
      <dgm:spPr/>
      <dgm:t>
        <a:bodyPr/>
        <a:lstStyle/>
        <a:p>
          <a:r>
            <a:rPr lang="uk-UA" dirty="0"/>
            <a:t>Богдан  Хмельницький </a:t>
          </a:r>
          <a:endParaRPr lang="ru-RU" dirty="0"/>
        </a:p>
      </dgm:t>
    </dgm:pt>
    <dgm:pt modelId="{961BE40F-1B97-446F-9102-8859EF114A38}" type="parTrans" cxnId="{58776C0D-16EC-4A48-806B-F86BBCD3EC3A}">
      <dgm:prSet/>
      <dgm:spPr/>
      <dgm:t>
        <a:bodyPr/>
        <a:lstStyle/>
        <a:p>
          <a:endParaRPr lang="ru-RU"/>
        </a:p>
      </dgm:t>
    </dgm:pt>
    <dgm:pt modelId="{5ABAF2B4-4513-4585-A0C3-A3F333630FCA}" type="sibTrans" cxnId="{58776C0D-16EC-4A48-806B-F86BBCD3EC3A}">
      <dgm:prSet/>
      <dgm:spPr/>
      <dgm:t>
        <a:bodyPr/>
        <a:lstStyle/>
        <a:p>
          <a:endParaRPr lang="ru-RU"/>
        </a:p>
      </dgm:t>
    </dgm:pt>
    <dgm:pt modelId="{527553CB-EE0A-4B75-A427-F3E31123A744}">
      <dgm:prSet phldrT="[Текст]"/>
      <dgm:spPr/>
      <dgm:t>
        <a:bodyPr/>
        <a:lstStyle/>
        <a:p>
          <a:r>
            <a:rPr lang="uk-UA" dirty="0"/>
            <a:t>1648 рік </a:t>
          </a:r>
          <a:endParaRPr lang="ru-RU" dirty="0"/>
        </a:p>
      </dgm:t>
    </dgm:pt>
    <dgm:pt modelId="{97798FA2-2527-4718-97F2-B2E4DCA5E805}" type="parTrans" cxnId="{6677F45F-2BD9-483C-A5D4-2FB5E0C8DF31}">
      <dgm:prSet/>
      <dgm:spPr/>
      <dgm:t>
        <a:bodyPr/>
        <a:lstStyle/>
        <a:p>
          <a:endParaRPr lang="ru-RU"/>
        </a:p>
      </dgm:t>
    </dgm:pt>
    <dgm:pt modelId="{B3093D5E-CD0F-44A9-97D2-E6A5D3202D0B}" type="sibTrans" cxnId="{6677F45F-2BD9-483C-A5D4-2FB5E0C8DF31}">
      <dgm:prSet/>
      <dgm:spPr/>
      <dgm:t>
        <a:bodyPr/>
        <a:lstStyle/>
        <a:p>
          <a:endParaRPr lang="ru-RU"/>
        </a:p>
      </dgm:t>
    </dgm:pt>
    <dgm:pt modelId="{3408194C-8A87-41F0-82F0-F1AD87870666}">
      <dgm:prSet phldrT="[Текст]"/>
      <dgm:spPr/>
      <dgm:t>
        <a:bodyPr/>
        <a:lstStyle/>
        <a:p>
          <a:r>
            <a:rPr lang="uk-UA" dirty="0"/>
            <a:t>Проти польського панування </a:t>
          </a:r>
          <a:endParaRPr lang="ru-RU" dirty="0"/>
        </a:p>
      </dgm:t>
    </dgm:pt>
    <dgm:pt modelId="{82D46920-E8F0-4711-A2DA-4B757B6F74E4}" type="parTrans" cxnId="{78A002F9-4027-4C0E-9CFE-A405A94BC5AB}">
      <dgm:prSet/>
      <dgm:spPr/>
      <dgm:t>
        <a:bodyPr/>
        <a:lstStyle/>
        <a:p>
          <a:endParaRPr lang="ru-RU"/>
        </a:p>
      </dgm:t>
    </dgm:pt>
    <dgm:pt modelId="{5A4AB727-583B-4A10-BB0F-21E2B114CCDF}" type="sibTrans" cxnId="{78A002F9-4027-4C0E-9CFE-A405A94BC5AB}">
      <dgm:prSet/>
      <dgm:spPr/>
      <dgm:t>
        <a:bodyPr/>
        <a:lstStyle/>
        <a:p>
          <a:endParaRPr lang="ru-RU"/>
        </a:p>
      </dgm:t>
    </dgm:pt>
    <dgm:pt modelId="{16D2318E-7A04-4635-9BB0-8AE8600E6BF9}" type="pres">
      <dgm:prSet presAssocID="{FC33EEF6-E363-4685-9423-9771FC9220B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C000F2-4C96-4942-B038-3AE54B5EA984}" type="pres">
      <dgm:prSet presAssocID="{93B1E5CB-5293-466A-990B-B8D8D6249A7B}" presName="hierRoot1" presStyleCnt="0">
        <dgm:presLayoutVars>
          <dgm:hierBranch val="init"/>
        </dgm:presLayoutVars>
      </dgm:prSet>
      <dgm:spPr/>
    </dgm:pt>
    <dgm:pt modelId="{5674B2F7-3FA5-41FC-A9C6-0CEEBFBD65C1}" type="pres">
      <dgm:prSet presAssocID="{93B1E5CB-5293-466A-990B-B8D8D6249A7B}" presName="rootComposite1" presStyleCnt="0"/>
      <dgm:spPr/>
    </dgm:pt>
    <dgm:pt modelId="{B4640C08-F828-4F55-B3B5-023F6E2D957C}" type="pres">
      <dgm:prSet presAssocID="{93B1E5CB-5293-466A-990B-B8D8D6249A7B}" presName="rootText1" presStyleLbl="node0" presStyleIdx="0" presStyleCnt="1" custScaleX="342046" custScaleY="113119">
        <dgm:presLayoutVars>
          <dgm:chPref val="3"/>
        </dgm:presLayoutVars>
      </dgm:prSet>
      <dgm:spPr/>
    </dgm:pt>
    <dgm:pt modelId="{2835F3ED-0399-4E76-8635-C5B83FC1FE42}" type="pres">
      <dgm:prSet presAssocID="{93B1E5CB-5293-466A-990B-B8D8D6249A7B}" presName="rootConnector1" presStyleLbl="node1" presStyleIdx="0" presStyleCnt="0"/>
      <dgm:spPr/>
    </dgm:pt>
    <dgm:pt modelId="{D583ACDE-4950-42C7-9828-FF90133C6296}" type="pres">
      <dgm:prSet presAssocID="{93B1E5CB-5293-466A-990B-B8D8D6249A7B}" presName="hierChild2" presStyleCnt="0"/>
      <dgm:spPr/>
    </dgm:pt>
    <dgm:pt modelId="{6F003EA7-AE3A-4021-A05E-EC73942389BF}" type="pres">
      <dgm:prSet presAssocID="{961BE40F-1B97-446F-9102-8859EF114A38}" presName="Name37" presStyleLbl="parChTrans1D2" presStyleIdx="0" presStyleCnt="3"/>
      <dgm:spPr/>
    </dgm:pt>
    <dgm:pt modelId="{E31F4F39-DB21-488E-BFB4-5A3B6D843C3E}" type="pres">
      <dgm:prSet presAssocID="{7D8D3AA8-2C78-46D1-8BC4-91B7D1672FF3}" presName="hierRoot2" presStyleCnt="0">
        <dgm:presLayoutVars>
          <dgm:hierBranch val="init"/>
        </dgm:presLayoutVars>
      </dgm:prSet>
      <dgm:spPr/>
    </dgm:pt>
    <dgm:pt modelId="{1161051E-4141-4C05-9F6F-74CBCC310D88}" type="pres">
      <dgm:prSet presAssocID="{7D8D3AA8-2C78-46D1-8BC4-91B7D1672FF3}" presName="rootComposite" presStyleCnt="0"/>
      <dgm:spPr/>
    </dgm:pt>
    <dgm:pt modelId="{D05E061E-BCC4-4401-87AC-33A926552CC1}" type="pres">
      <dgm:prSet presAssocID="{7D8D3AA8-2C78-46D1-8BC4-91B7D1672FF3}" presName="rootText" presStyleLbl="node2" presStyleIdx="0" presStyleCnt="3">
        <dgm:presLayoutVars>
          <dgm:chPref val="3"/>
        </dgm:presLayoutVars>
      </dgm:prSet>
      <dgm:spPr/>
    </dgm:pt>
    <dgm:pt modelId="{61569AC6-6C87-49AD-9C43-B1775B19FB35}" type="pres">
      <dgm:prSet presAssocID="{7D8D3AA8-2C78-46D1-8BC4-91B7D1672FF3}" presName="rootConnector" presStyleLbl="node2" presStyleIdx="0" presStyleCnt="3"/>
      <dgm:spPr/>
    </dgm:pt>
    <dgm:pt modelId="{2FB3AA68-9FE6-49F9-B772-6757BF3BA9C0}" type="pres">
      <dgm:prSet presAssocID="{7D8D3AA8-2C78-46D1-8BC4-91B7D1672FF3}" presName="hierChild4" presStyleCnt="0"/>
      <dgm:spPr/>
    </dgm:pt>
    <dgm:pt modelId="{52BD2149-EEFF-41F0-8EF9-9F5CB9E613D0}" type="pres">
      <dgm:prSet presAssocID="{7D8D3AA8-2C78-46D1-8BC4-91B7D1672FF3}" presName="hierChild5" presStyleCnt="0"/>
      <dgm:spPr/>
    </dgm:pt>
    <dgm:pt modelId="{EAA736C9-5FF7-49E0-9FEF-B9BD5A9BB98C}" type="pres">
      <dgm:prSet presAssocID="{97798FA2-2527-4718-97F2-B2E4DCA5E805}" presName="Name37" presStyleLbl="parChTrans1D2" presStyleIdx="1" presStyleCnt="3"/>
      <dgm:spPr/>
    </dgm:pt>
    <dgm:pt modelId="{75BB7B2A-58E5-4823-BCB8-DBDFD6CF99E7}" type="pres">
      <dgm:prSet presAssocID="{527553CB-EE0A-4B75-A427-F3E31123A744}" presName="hierRoot2" presStyleCnt="0">
        <dgm:presLayoutVars>
          <dgm:hierBranch val="init"/>
        </dgm:presLayoutVars>
      </dgm:prSet>
      <dgm:spPr/>
    </dgm:pt>
    <dgm:pt modelId="{9D6598FC-6BCE-4401-B137-B2C2069A632E}" type="pres">
      <dgm:prSet presAssocID="{527553CB-EE0A-4B75-A427-F3E31123A744}" presName="rootComposite" presStyleCnt="0"/>
      <dgm:spPr/>
    </dgm:pt>
    <dgm:pt modelId="{A11D09BB-3277-41B4-B236-DC22C92D7948}" type="pres">
      <dgm:prSet presAssocID="{527553CB-EE0A-4B75-A427-F3E31123A744}" presName="rootText" presStyleLbl="node2" presStyleIdx="1" presStyleCnt="3">
        <dgm:presLayoutVars>
          <dgm:chPref val="3"/>
        </dgm:presLayoutVars>
      </dgm:prSet>
      <dgm:spPr/>
    </dgm:pt>
    <dgm:pt modelId="{6E3474B4-6C58-4C0C-8991-73A2DDDEF87D}" type="pres">
      <dgm:prSet presAssocID="{527553CB-EE0A-4B75-A427-F3E31123A744}" presName="rootConnector" presStyleLbl="node2" presStyleIdx="1" presStyleCnt="3"/>
      <dgm:spPr/>
    </dgm:pt>
    <dgm:pt modelId="{87449A47-947F-4AC6-91BC-5900ABA08DD3}" type="pres">
      <dgm:prSet presAssocID="{527553CB-EE0A-4B75-A427-F3E31123A744}" presName="hierChild4" presStyleCnt="0"/>
      <dgm:spPr/>
    </dgm:pt>
    <dgm:pt modelId="{BFF6E877-8751-4821-A84E-5E812B9EE571}" type="pres">
      <dgm:prSet presAssocID="{527553CB-EE0A-4B75-A427-F3E31123A744}" presName="hierChild5" presStyleCnt="0"/>
      <dgm:spPr/>
    </dgm:pt>
    <dgm:pt modelId="{4157C74B-7FCD-4BAF-A508-2FE8EBF14D55}" type="pres">
      <dgm:prSet presAssocID="{82D46920-E8F0-4711-A2DA-4B757B6F74E4}" presName="Name37" presStyleLbl="parChTrans1D2" presStyleIdx="2" presStyleCnt="3"/>
      <dgm:spPr/>
    </dgm:pt>
    <dgm:pt modelId="{579FC82D-7415-47DB-8A64-ECD87F51C21C}" type="pres">
      <dgm:prSet presAssocID="{3408194C-8A87-41F0-82F0-F1AD87870666}" presName="hierRoot2" presStyleCnt="0">
        <dgm:presLayoutVars>
          <dgm:hierBranch val="init"/>
        </dgm:presLayoutVars>
      </dgm:prSet>
      <dgm:spPr/>
    </dgm:pt>
    <dgm:pt modelId="{6734F4A7-7A88-4EC8-B556-42A8AE08E1F2}" type="pres">
      <dgm:prSet presAssocID="{3408194C-8A87-41F0-82F0-F1AD87870666}" presName="rootComposite" presStyleCnt="0"/>
      <dgm:spPr/>
    </dgm:pt>
    <dgm:pt modelId="{43004323-DE56-4E95-98C0-7DDF76B861D5}" type="pres">
      <dgm:prSet presAssocID="{3408194C-8A87-41F0-82F0-F1AD87870666}" presName="rootText" presStyleLbl="node2" presStyleIdx="2" presStyleCnt="3">
        <dgm:presLayoutVars>
          <dgm:chPref val="3"/>
        </dgm:presLayoutVars>
      </dgm:prSet>
      <dgm:spPr/>
    </dgm:pt>
    <dgm:pt modelId="{F5538781-B1FA-45F5-858F-3E07ADC75A77}" type="pres">
      <dgm:prSet presAssocID="{3408194C-8A87-41F0-82F0-F1AD87870666}" presName="rootConnector" presStyleLbl="node2" presStyleIdx="2" presStyleCnt="3"/>
      <dgm:spPr/>
    </dgm:pt>
    <dgm:pt modelId="{371A8375-E9E4-40F8-8073-ECC3D5FF7E82}" type="pres">
      <dgm:prSet presAssocID="{3408194C-8A87-41F0-82F0-F1AD87870666}" presName="hierChild4" presStyleCnt="0"/>
      <dgm:spPr/>
    </dgm:pt>
    <dgm:pt modelId="{32091756-FF6A-4F55-A2F1-1CAB8C88A632}" type="pres">
      <dgm:prSet presAssocID="{3408194C-8A87-41F0-82F0-F1AD87870666}" presName="hierChild5" presStyleCnt="0"/>
      <dgm:spPr/>
    </dgm:pt>
    <dgm:pt modelId="{0BBF2B2F-A243-4608-8DF6-E9A930AD8963}" type="pres">
      <dgm:prSet presAssocID="{93B1E5CB-5293-466A-990B-B8D8D6249A7B}" presName="hierChild3" presStyleCnt="0"/>
      <dgm:spPr/>
    </dgm:pt>
  </dgm:ptLst>
  <dgm:cxnLst>
    <dgm:cxn modelId="{156F3503-544D-43BA-8D9F-84157E192CD0}" srcId="{FC33EEF6-E363-4685-9423-9771FC9220BA}" destId="{93B1E5CB-5293-466A-990B-B8D8D6249A7B}" srcOrd="0" destOrd="0" parTransId="{B87CC773-940D-446C-8D38-2220256DE84C}" sibTransId="{00210D3F-3EA6-4A1A-B29B-08733FB61C4B}"/>
    <dgm:cxn modelId="{58776C0D-16EC-4A48-806B-F86BBCD3EC3A}" srcId="{93B1E5CB-5293-466A-990B-B8D8D6249A7B}" destId="{7D8D3AA8-2C78-46D1-8BC4-91B7D1672FF3}" srcOrd="0" destOrd="0" parTransId="{961BE40F-1B97-446F-9102-8859EF114A38}" sibTransId="{5ABAF2B4-4513-4585-A0C3-A3F333630FCA}"/>
    <dgm:cxn modelId="{33021E10-AA71-4452-9807-537209CD53D6}" type="presOf" srcId="{527553CB-EE0A-4B75-A427-F3E31123A744}" destId="{A11D09BB-3277-41B4-B236-DC22C92D7948}" srcOrd="0" destOrd="0" presId="urn:microsoft.com/office/officeart/2005/8/layout/orgChart1"/>
    <dgm:cxn modelId="{3F7BB22B-687A-40DB-8D13-7CC7E234BB19}" type="presOf" srcId="{527553CB-EE0A-4B75-A427-F3E31123A744}" destId="{6E3474B4-6C58-4C0C-8991-73A2DDDEF87D}" srcOrd="1" destOrd="0" presId="urn:microsoft.com/office/officeart/2005/8/layout/orgChart1"/>
    <dgm:cxn modelId="{C7CF413D-888C-4425-A5FC-1FBF0B0791ED}" type="presOf" srcId="{961BE40F-1B97-446F-9102-8859EF114A38}" destId="{6F003EA7-AE3A-4021-A05E-EC73942389BF}" srcOrd="0" destOrd="0" presId="urn:microsoft.com/office/officeart/2005/8/layout/orgChart1"/>
    <dgm:cxn modelId="{3550CE5B-B1C9-4706-A8F9-64C8A8FDA7D5}" type="presOf" srcId="{93B1E5CB-5293-466A-990B-B8D8D6249A7B}" destId="{2835F3ED-0399-4E76-8635-C5B83FC1FE42}" srcOrd="1" destOrd="0" presId="urn:microsoft.com/office/officeart/2005/8/layout/orgChart1"/>
    <dgm:cxn modelId="{6677F45F-2BD9-483C-A5D4-2FB5E0C8DF31}" srcId="{93B1E5CB-5293-466A-990B-B8D8D6249A7B}" destId="{527553CB-EE0A-4B75-A427-F3E31123A744}" srcOrd="1" destOrd="0" parTransId="{97798FA2-2527-4718-97F2-B2E4DCA5E805}" sibTransId="{B3093D5E-CD0F-44A9-97D2-E6A5D3202D0B}"/>
    <dgm:cxn modelId="{E43D8449-6BEE-4521-A0BB-924A902AA52D}" type="presOf" srcId="{FC33EEF6-E363-4685-9423-9771FC9220BA}" destId="{16D2318E-7A04-4635-9BB0-8AE8600E6BF9}" srcOrd="0" destOrd="0" presId="urn:microsoft.com/office/officeart/2005/8/layout/orgChart1"/>
    <dgm:cxn modelId="{B92B7F50-A13D-4985-90AD-4F2ACCA9E996}" type="presOf" srcId="{93B1E5CB-5293-466A-990B-B8D8D6249A7B}" destId="{B4640C08-F828-4F55-B3B5-023F6E2D957C}" srcOrd="0" destOrd="0" presId="urn:microsoft.com/office/officeart/2005/8/layout/orgChart1"/>
    <dgm:cxn modelId="{B2BCCE9F-463A-4069-8AAD-48A53DFAC308}" type="presOf" srcId="{7D8D3AA8-2C78-46D1-8BC4-91B7D1672FF3}" destId="{61569AC6-6C87-49AD-9C43-B1775B19FB35}" srcOrd="1" destOrd="0" presId="urn:microsoft.com/office/officeart/2005/8/layout/orgChart1"/>
    <dgm:cxn modelId="{74965DCB-1C40-4878-A9BB-C822AAC50131}" type="presOf" srcId="{7D8D3AA8-2C78-46D1-8BC4-91B7D1672FF3}" destId="{D05E061E-BCC4-4401-87AC-33A926552CC1}" srcOrd="0" destOrd="0" presId="urn:microsoft.com/office/officeart/2005/8/layout/orgChart1"/>
    <dgm:cxn modelId="{01D5E4CF-66D4-4043-9D21-10CEDC7FE822}" type="presOf" srcId="{97798FA2-2527-4718-97F2-B2E4DCA5E805}" destId="{EAA736C9-5FF7-49E0-9FEF-B9BD5A9BB98C}" srcOrd="0" destOrd="0" presId="urn:microsoft.com/office/officeart/2005/8/layout/orgChart1"/>
    <dgm:cxn modelId="{CD5FB3D3-1577-45BC-8722-3E52219FFEC9}" type="presOf" srcId="{82D46920-E8F0-4711-A2DA-4B757B6F74E4}" destId="{4157C74B-7FCD-4BAF-A508-2FE8EBF14D55}" srcOrd="0" destOrd="0" presId="urn:microsoft.com/office/officeart/2005/8/layout/orgChart1"/>
    <dgm:cxn modelId="{0FD8F0D6-756E-4729-9E0D-3EC44F8D9463}" type="presOf" srcId="{3408194C-8A87-41F0-82F0-F1AD87870666}" destId="{43004323-DE56-4E95-98C0-7DDF76B861D5}" srcOrd="0" destOrd="0" presId="urn:microsoft.com/office/officeart/2005/8/layout/orgChart1"/>
    <dgm:cxn modelId="{A2B3CEE1-A086-4DD4-8722-E2E16D55DC67}" type="presOf" srcId="{3408194C-8A87-41F0-82F0-F1AD87870666}" destId="{F5538781-B1FA-45F5-858F-3E07ADC75A77}" srcOrd="1" destOrd="0" presId="urn:microsoft.com/office/officeart/2005/8/layout/orgChart1"/>
    <dgm:cxn modelId="{78A002F9-4027-4C0E-9CFE-A405A94BC5AB}" srcId="{93B1E5CB-5293-466A-990B-B8D8D6249A7B}" destId="{3408194C-8A87-41F0-82F0-F1AD87870666}" srcOrd="2" destOrd="0" parTransId="{82D46920-E8F0-4711-A2DA-4B757B6F74E4}" sibTransId="{5A4AB727-583B-4A10-BB0F-21E2B114CCDF}"/>
    <dgm:cxn modelId="{E1D1D674-7006-4BB8-A930-9A7A7ACEB2B4}" type="presParOf" srcId="{16D2318E-7A04-4635-9BB0-8AE8600E6BF9}" destId="{EDC000F2-4C96-4942-B038-3AE54B5EA984}" srcOrd="0" destOrd="0" presId="urn:microsoft.com/office/officeart/2005/8/layout/orgChart1"/>
    <dgm:cxn modelId="{369BE408-2DF2-4FFF-825A-873FDB03600C}" type="presParOf" srcId="{EDC000F2-4C96-4942-B038-3AE54B5EA984}" destId="{5674B2F7-3FA5-41FC-A9C6-0CEEBFBD65C1}" srcOrd="0" destOrd="0" presId="urn:microsoft.com/office/officeart/2005/8/layout/orgChart1"/>
    <dgm:cxn modelId="{11D3FD55-D3D7-452E-8DC1-5045215AC37D}" type="presParOf" srcId="{5674B2F7-3FA5-41FC-A9C6-0CEEBFBD65C1}" destId="{B4640C08-F828-4F55-B3B5-023F6E2D957C}" srcOrd="0" destOrd="0" presId="urn:microsoft.com/office/officeart/2005/8/layout/orgChart1"/>
    <dgm:cxn modelId="{AA9B0EFF-B73F-4FFD-94BD-C560756F3DA5}" type="presParOf" srcId="{5674B2F7-3FA5-41FC-A9C6-0CEEBFBD65C1}" destId="{2835F3ED-0399-4E76-8635-C5B83FC1FE42}" srcOrd="1" destOrd="0" presId="urn:microsoft.com/office/officeart/2005/8/layout/orgChart1"/>
    <dgm:cxn modelId="{72CB34F6-6A78-40EC-8EDF-104F07CAAF0E}" type="presParOf" srcId="{EDC000F2-4C96-4942-B038-3AE54B5EA984}" destId="{D583ACDE-4950-42C7-9828-FF90133C6296}" srcOrd="1" destOrd="0" presId="urn:microsoft.com/office/officeart/2005/8/layout/orgChart1"/>
    <dgm:cxn modelId="{281C55BD-32F1-48FF-A96F-4563C7FCDA83}" type="presParOf" srcId="{D583ACDE-4950-42C7-9828-FF90133C6296}" destId="{6F003EA7-AE3A-4021-A05E-EC73942389BF}" srcOrd="0" destOrd="0" presId="urn:microsoft.com/office/officeart/2005/8/layout/orgChart1"/>
    <dgm:cxn modelId="{0F78DA4A-2126-4C33-89A8-24A2AEAFB4A9}" type="presParOf" srcId="{D583ACDE-4950-42C7-9828-FF90133C6296}" destId="{E31F4F39-DB21-488E-BFB4-5A3B6D843C3E}" srcOrd="1" destOrd="0" presId="urn:microsoft.com/office/officeart/2005/8/layout/orgChart1"/>
    <dgm:cxn modelId="{C6AC6088-1CF0-4F13-B127-BC0EB9C16A74}" type="presParOf" srcId="{E31F4F39-DB21-488E-BFB4-5A3B6D843C3E}" destId="{1161051E-4141-4C05-9F6F-74CBCC310D88}" srcOrd="0" destOrd="0" presId="urn:microsoft.com/office/officeart/2005/8/layout/orgChart1"/>
    <dgm:cxn modelId="{23391AF2-D6A0-47BE-8C33-2F23D253FD39}" type="presParOf" srcId="{1161051E-4141-4C05-9F6F-74CBCC310D88}" destId="{D05E061E-BCC4-4401-87AC-33A926552CC1}" srcOrd="0" destOrd="0" presId="urn:microsoft.com/office/officeart/2005/8/layout/orgChart1"/>
    <dgm:cxn modelId="{189E5420-0C10-4238-8D54-5F2E4580D60D}" type="presParOf" srcId="{1161051E-4141-4C05-9F6F-74CBCC310D88}" destId="{61569AC6-6C87-49AD-9C43-B1775B19FB35}" srcOrd="1" destOrd="0" presId="urn:microsoft.com/office/officeart/2005/8/layout/orgChart1"/>
    <dgm:cxn modelId="{2B1C3A2B-29C1-4BCA-8435-AC18E2103187}" type="presParOf" srcId="{E31F4F39-DB21-488E-BFB4-5A3B6D843C3E}" destId="{2FB3AA68-9FE6-49F9-B772-6757BF3BA9C0}" srcOrd="1" destOrd="0" presId="urn:microsoft.com/office/officeart/2005/8/layout/orgChart1"/>
    <dgm:cxn modelId="{A5AF4695-659D-43DF-9E1D-073D85F965C4}" type="presParOf" srcId="{E31F4F39-DB21-488E-BFB4-5A3B6D843C3E}" destId="{52BD2149-EEFF-41F0-8EF9-9F5CB9E613D0}" srcOrd="2" destOrd="0" presId="urn:microsoft.com/office/officeart/2005/8/layout/orgChart1"/>
    <dgm:cxn modelId="{2245F9DA-50D0-4E07-9C90-828821859CD7}" type="presParOf" srcId="{D583ACDE-4950-42C7-9828-FF90133C6296}" destId="{EAA736C9-5FF7-49E0-9FEF-B9BD5A9BB98C}" srcOrd="2" destOrd="0" presId="urn:microsoft.com/office/officeart/2005/8/layout/orgChart1"/>
    <dgm:cxn modelId="{5DE008FC-9F6E-4C7A-A9FF-07AD30B4DC81}" type="presParOf" srcId="{D583ACDE-4950-42C7-9828-FF90133C6296}" destId="{75BB7B2A-58E5-4823-BCB8-DBDFD6CF99E7}" srcOrd="3" destOrd="0" presId="urn:microsoft.com/office/officeart/2005/8/layout/orgChart1"/>
    <dgm:cxn modelId="{43763642-5DE1-4597-BBE8-5E8B02B6C70D}" type="presParOf" srcId="{75BB7B2A-58E5-4823-BCB8-DBDFD6CF99E7}" destId="{9D6598FC-6BCE-4401-B137-B2C2069A632E}" srcOrd="0" destOrd="0" presId="urn:microsoft.com/office/officeart/2005/8/layout/orgChart1"/>
    <dgm:cxn modelId="{34AE6E4C-7C24-4E5B-8C28-1C8A1EA96316}" type="presParOf" srcId="{9D6598FC-6BCE-4401-B137-B2C2069A632E}" destId="{A11D09BB-3277-41B4-B236-DC22C92D7948}" srcOrd="0" destOrd="0" presId="urn:microsoft.com/office/officeart/2005/8/layout/orgChart1"/>
    <dgm:cxn modelId="{FB9C4D27-8366-4C0E-A37C-C9F743CED4BA}" type="presParOf" srcId="{9D6598FC-6BCE-4401-B137-B2C2069A632E}" destId="{6E3474B4-6C58-4C0C-8991-73A2DDDEF87D}" srcOrd="1" destOrd="0" presId="urn:microsoft.com/office/officeart/2005/8/layout/orgChart1"/>
    <dgm:cxn modelId="{D1527AC5-D859-4EF6-A820-F094CC3432F0}" type="presParOf" srcId="{75BB7B2A-58E5-4823-BCB8-DBDFD6CF99E7}" destId="{87449A47-947F-4AC6-91BC-5900ABA08DD3}" srcOrd="1" destOrd="0" presId="urn:microsoft.com/office/officeart/2005/8/layout/orgChart1"/>
    <dgm:cxn modelId="{E45FB145-C12B-4057-9CEB-175193E63E64}" type="presParOf" srcId="{75BB7B2A-58E5-4823-BCB8-DBDFD6CF99E7}" destId="{BFF6E877-8751-4821-A84E-5E812B9EE571}" srcOrd="2" destOrd="0" presId="urn:microsoft.com/office/officeart/2005/8/layout/orgChart1"/>
    <dgm:cxn modelId="{15FDD221-DD74-40CB-ABEE-8907A3F36306}" type="presParOf" srcId="{D583ACDE-4950-42C7-9828-FF90133C6296}" destId="{4157C74B-7FCD-4BAF-A508-2FE8EBF14D55}" srcOrd="4" destOrd="0" presId="urn:microsoft.com/office/officeart/2005/8/layout/orgChart1"/>
    <dgm:cxn modelId="{9C69AD61-2C62-4636-A941-17824F6F9E8D}" type="presParOf" srcId="{D583ACDE-4950-42C7-9828-FF90133C6296}" destId="{579FC82D-7415-47DB-8A64-ECD87F51C21C}" srcOrd="5" destOrd="0" presId="urn:microsoft.com/office/officeart/2005/8/layout/orgChart1"/>
    <dgm:cxn modelId="{E8370C98-2F1B-4195-8DCD-341CD3AD077A}" type="presParOf" srcId="{579FC82D-7415-47DB-8A64-ECD87F51C21C}" destId="{6734F4A7-7A88-4EC8-B556-42A8AE08E1F2}" srcOrd="0" destOrd="0" presId="urn:microsoft.com/office/officeart/2005/8/layout/orgChart1"/>
    <dgm:cxn modelId="{421C7BDB-3171-4E58-A01F-D04FD543FBB8}" type="presParOf" srcId="{6734F4A7-7A88-4EC8-B556-42A8AE08E1F2}" destId="{43004323-DE56-4E95-98C0-7DDF76B861D5}" srcOrd="0" destOrd="0" presId="urn:microsoft.com/office/officeart/2005/8/layout/orgChart1"/>
    <dgm:cxn modelId="{CCF1B067-9DE6-4902-9764-168A06D7D281}" type="presParOf" srcId="{6734F4A7-7A88-4EC8-B556-42A8AE08E1F2}" destId="{F5538781-B1FA-45F5-858F-3E07ADC75A77}" srcOrd="1" destOrd="0" presId="urn:microsoft.com/office/officeart/2005/8/layout/orgChart1"/>
    <dgm:cxn modelId="{FFF2AAD5-BA8D-4836-8DE0-FFAD7522CB04}" type="presParOf" srcId="{579FC82D-7415-47DB-8A64-ECD87F51C21C}" destId="{371A8375-E9E4-40F8-8073-ECC3D5FF7E82}" srcOrd="1" destOrd="0" presId="urn:microsoft.com/office/officeart/2005/8/layout/orgChart1"/>
    <dgm:cxn modelId="{D76BE99A-7A01-454B-94B8-2B506E030761}" type="presParOf" srcId="{579FC82D-7415-47DB-8A64-ECD87F51C21C}" destId="{32091756-FF6A-4F55-A2F1-1CAB8C88A632}" srcOrd="2" destOrd="0" presId="urn:microsoft.com/office/officeart/2005/8/layout/orgChart1"/>
    <dgm:cxn modelId="{0FF2598C-54A1-4CE3-9814-55AB54FC137A}" type="presParOf" srcId="{EDC000F2-4C96-4942-B038-3AE54B5EA984}" destId="{0BBF2B2F-A243-4608-8DF6-E9A930AD8963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7BE923-2664-4183-8320-A265CE6B1337}">
      <dsp:nvSpPr>
        <dsp:cNvPr id="0" name=""/>
        <dsp:cNvSpPr/>
      </dsp:nvSpPr>
      <dsp:spPr>
        <a:xfrm>
          <a:off x="1984025" y="0"/>
          <a:ext cx="6117646" cy="6117646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AAEA15D-1958-47D7-8583-EE7499B72815}">
      <dsp:nvSpPr>
        <dsp:cNvPr id="0" name=""/>
        <dsp:cNvSpPr/>
      </dsp:nvSpPr>
      <dsp:spPr>
        <a:xfrm>
          <a:off x="0" y="359748"/>
          <a:ext cx="3976469" cy="1031600"/>
        </a:xfrm>
        <a:prstGeom prst="roundRect">
          <a:avLst/>
        </a:prstGeom>
        <a:solidFill>
          <a:schemeClr val="tx1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Основні  поняття - 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u="sng" kern="1200" dirty="0" err="1">
              <a:solidFill>
                <a:schemeClr val="bg1">
                  <a:lumMod val="10000"/>
                </a:schemeClr>
              </a:solidFill>
            </a:rPr>
            <a:t>запиши</a:t>
          </a:r>
          <a:r>
            <a:rPr lang="uk-UA" sz="1700" b="1" u="sng" kern="1200" dirty="0">
              <a:solidFill>
                <a:schemeClr val="bg1">
                  <a:lumMod val="10000"/>
                </a:schemeClr>
              </a:solidFill>
            </a:rPr>
            <a:t> у зошит !</a:t>
          </a:r>
          <a:r>
            <a:rPr lang="uk-UA" sz="1700" b="1" kern="1200" dirty="0"/>
            <a:t>  </a:t>
          </a:r>
        </a:p>
      </dsp:txBody>
      <dsp:txXfrm>
        <a:off x="50359" y="410107"/>
        <a:ext cx="3875751" cy="930882"/>
      </dsp:txXfrm>
    </dsp:sp>
    <dsp:sp modelId="{B80CEB27-825D-41AA-8902-44E2316683C6}">
      <dsp:nvSpPr>
        <dsp:cNvPr id="0" name=""/>
        <dsp:cNvSpPr/>
      </dsp:nvSpPr>
      <dsp:spPr>
        <a:xfrm>
          <a:off x="4320484" y="1046747"/>
          <a:ext cx="3617911" cy="957855"/>
        </a:xfrm>
        <a:prstGeom prst="roundRect">
          <a:avLst/>
        </a:prstGeom>
        <a:solidFill>
          <a:schemeClr val="tx1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400" b="1" kern="1200" dirty="0"/>
            <a:t> </a:t>
          </a:r>
          <a:r>
            <a:rPr lang="uk-UA" sz="2400" b="1" kern="1200" dirty="0"/>
            <a:t>Козак   – </a:t>
          </a:r>
          <a:r>
            <a:rPr lang="uk-UA" sz="2400" b="1" kern="1200" dirty="0">
              <a:solidFill>
                <a:schemeClr val="accent1"/>
              </a:solidFill>
            </a:rPr>
            <a:t>вільна людина.</a:t>
          </a:r>
        </a:p>
      </dsp:txBody>
      <dsp:txXfrm>
        <a:off x="4367243" y="1093506"/>
        <a:ext cx="3524393" cy="864337"/>
      </dsp:txXfrm>
    </dsp:sp>
    <dsp:sp modelId="{2CFDF9C4-8293-4102-AC02-1828CA66C9A1}">
      <dsp:nvSpPr>
        <dsp:cNvPr id="0" name=""/>
        <dsp:cNvSpPr/>
      </dsp:nvSpPr>
      <dsp:spPr>
        <a:xfrm>
          <a:off x="3168342" y="2681910"/>
          <a:ext cx="3904456" cy="1321698"/>
        </a:xfrm>
        <a:prstGeom prst="roundRect">
          <a:avLst/>
        </a:prstGeom>
        <a:solidFill>
          <a:schemeClr val="tx1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Запорізька Січ –</a:t>
          </a:r>
          <a:r>
            <a:rPr lang="uk-UA" sz="2400" b="1" kern="1200" dirty="0">
              <a:solidFill>
                <a:schemeClr val="accent1"/>
              </a:solidFill>
            </a:rPr>
            <a:t>укріплена споруда козаків за порогами Дніпра . </a:t>
          </a:r>
        </a:p>
      </dsp:txBody>
      <dsp:txXfrm>
        <a:off x="3232862" y="2746430"/>
        <a:ext cx="3775416" cy="1192658"/>
      </dsp:txXfrm>
    </dsp:sp>
    <dsp:sp modelId="{85EAC7FC-F907-4FF8-8A84-E11B20ADBB6A}">
      <dsp:nvSpPr>
        <dsp:cNvPr id="0" name=""/>
        <dsp:cNvSpPr/>
      </dsp:nvSpPr>
      <dsp:spPr>
        <a:xfrm>
          <a:off x="3875365" y="4309097"/>
          <a:ext cx="4693586" cy="1314183"/>
        </a:xfrm>
        <a:prstGeom prst="roundRect">
          <a:avLst/>
        </a:prstGeom>
        <a:solidFill>
          <a:schemeClr val="tx1">
            <a:lumMod val="20000"/>
            <a:lumOff val="80000"/>
            <a:alpha val="90000"/>
          </a:schemeClr>
        </a:solidFill>
        <a:ln w="9525" cap="flat" cmpd="sng" algn="ctr">
          <a:solidFill>
            <a:schemeClr val="accent4">
              <a:lumMod val="60000"/>
              <a:lumOff val="40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slope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/>
            <a:t>Національно  -  визвольна війна  - </a:t>
          </a:r>
          <a:r>
            <a:rPr lang="uk-UA" sz="1700" b="1" kern="1200" dirty="0">
              <a:solidFill>
                <a:schemeClr val="accent1"/>
              </a:solidFill>
            </a:rPr>
            <a:t>повстання  під керівництвом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700" b="1" kern="1200" dirty="0">
              <a:solidFill>
                <a:schemeClr val="accent1"/>
              </a:solidFill>
            </a:rPr>
            <a:t> Богдана Хмельницького, проти польського панування .</a:t>
          </a:r>
        </a:p>
      </dsp:txBody>
      <dsp:txXfrm>
        <a:off x="3939518" y="4373250"/>
        <a:ext cx="4565280" cy="11858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1F8113-CAFD-422F-89ED-40AE94DCFE06}">
      <dsp:nvSpPr>
        <dsp:cNvPr id="0" name=""/>
        <dsp:cNvSpPr/>
      </dsp:nvSpPr>
      <dsp:spPr>
        <a:xfrm rot="1544417">
          <a:off x="2403317" y="3451066"/>
          <a:ext cx="2026955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2026955" y="27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107D2-60D6-43A7-A790-541987016C07}">
      <dsp:nvSpPr>
        <dsp:cNvPr id="0" name=""/>
        <dsp:cNvSpPr/>
      </dsp:nvSpPr>
      <dsp:spPr>
        <a:xfrm rot="3558">
          <a:off x="2503882" y="2589027"/>
          <a:ext cx="2200244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2200244" y="27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B82EE1-281A-4D5A-B1E6-4571737CC09D}">
      <dsp:nvSpPr>
        <dsp:cNvPr id="0" name=""/>
        <dsp:cNvSpPr/>
      </dsp:nvSpPr>
      <dsp:spPr>
        <a:xfrm rot="20129163">
          <a:off x="2427546" y="1834618"/>
          <a:ext cx="1693748" cy="55986"/>
        </a:xfrm>
        <a:custGeom>
          <a:avLst/>
          <a:gdLst/>
          <a:ahLst/>
          <a:cxnLst/>
          <a:rect l="0" t="0" r="0" b="0"/>
          <a:pathLst>
            <a:path>
              <a:moveTo>
                <a:pt x="0" y="27993"/>
              </a:moveTo>
              <a:lnTo>
                <a:pt x="1693748" y="2799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A2D8B1-87C2-4786-B3FA-692218154DF7}">
      <dsp:nvSpPr>
        <dsp:cNvPr id="0" name=""/>
        <dsp:cNvSpPr/>
      </dsp:nvSpPr>
      <dsp:spPr>
        <a:xfrm>
          <a:off x="-281408" y="35864"/>
          <a:ext cx="3919554" cy="4563002"/>
        </a:xfrm>
        <a:prstGeom prst="ellipse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491D15EA-ECB4-42A7-BAAD-F7CE4F4307A3}">
      <dsp:nvSpPr>
        <dsp:cNvPr id="0" name=""/>
        <dsp:cNvSpPr/>
      </dsp:nvSpPr>
      <dsp:spPr>
        <a:xfrm>
          <a:off x="3569455" y="226764"/>
          <a:ext cx="3278874" cy="15073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1489 р. -  перша писемна згадка про козаків</a:t>
          </a:r>
        </a:p>
      </dsp:txBody>
      <dsp:txXfrm>
        <a:off x="4049635" y="447514"/>
        <a:ext cx="2318514" cy="1065875"/>
      </dsp:txXfrm>
    </dsp:sp>
    <dsp:sp modelId="{CC806B71-274D-4D29-A1FF-F09B6062C303}">
      <dsp:nvSpPr>
        <dsp:cNvPr id="0" name=""/>
        <dsp:cNvSpPr/>
      </dsp:nvSpPr>
      <dsp:spPr>
        <a:xfrm>
          <a:off x="4704123" y="1737958"/>
          <a:ext cx="3278874" cy="17637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1556р. -  заснування першої Запорізької Січі</a:t>
          </a:r>
        </a:p>
      </dsp:txBody>
      <dsp:txXfrm>
        <a:off x="5184303" y="1996260"/>
        <a:ext cx="2318514" cy="1247191"/>
      </dsp:txXfrm>
    </dsp:sp>
    <dsp:sp modelId="{71C139D6-5F86-4547-97A6-192A20735BAF}">
      <dsp:nvSpPr>
        <dsp:cNvPr id="0" name=""/>
        <dsp:cNvSpPr/>
      </dsp:nvSpPr>
      <dsp:spPr>
        <a:xfrm>
          <a:off x="3821624" y="3710981"/>
          <a:ext cx="3278874" cy="150737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1648 р.  -  початок Національно  -  визвольної  війни</a:t>
          </a:r>
        </a:p>
      </dsp:txBody>
      <dsp:txXfrm>
        <a:off x="4301804" y="3931731"/>
        <a:ext cx="2318514" cy="10658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84B240-4325-4BC3-987E-401B3DF4F211}">
      <dsp:nvSpPr>
        <dsp:cNvPr id="0" name=""/>
        <dsp:cNvSpPr/>
      </dsp:nvSpPr>
      <dsp:spPr>
        <a:xfrm rot="16200000">
          <a:off x="-411148" y="942144"/>
          <a:ext cx="4148529" cy="2891642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5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b="1" kern="1200" dirty="0"/>
            <a:t>Республіка – </a:t>
          </a:r>
          <a:r>
            <a:rPr lang="uk-UA" sz="2400" kern="1200" dirty="0"/>
            <a:t>влада належить народу, усім козакам.</a:t>
          </a:r>
        </a:p>
      </dsp:txBody>
      <dsp:txXfrm rot="5400000">
        <a:off x="217296" y="1350833"/>
        <a:ext cx="2385605" cy="2074265"/>
      </dsp:txXfrm>
    </dsp:sp>
    <dsp:sp modelId="{68B84423-38AF-487F-9E05-C61CA4894F6B}">
      <dsp:nvSpPr>
        <dsp:cNvPr id="0" name=""/>
        <dsp:cNvSpPr/>
      </dsp:nvSpPr>
      <dsp:spPr>
        <a:xfrm rot="5400000">
          <a:off x="5117607" y="676360"/>
          <a:ext cx="4116116" cy="2930599"/>
        </a:xfrm>
        <a:prstGeom prst="downArrow">
          <a:avLst>
            <a:gd name="adj1" fmla="val 50000"/>
            <a:gd name="adj2" fmla="val 35000"/>
          </a:avLst>
        </a:prstGeom>
        <a:gradFill rotWithShape="0">
          <a:gsLst>
            <a:gs pos="0">
              <a:schemeClr val="accent5">
                <a:hueOff val="8160014"/>
                <a:satOff val="0"/>
                <a:lumOff val="-2941"/>
                <a:alphaOff val="0"/>
                <a:tint val="50000"/>
                <a:satMod val="300000"/>
              </a:schemeClr>
            </a:gs>
            <a:gs pos="35000">
              <a:schemeClr val="accent5">
                <a:hueOff val="8160014"/>
                <a:satOff val="0"/>
                <a:lumOff val="-2941"/>
                <a:alphaOff val="0"/>
                <a:tint val="37000"/>
                <a:satMod val="300000"/>
              </a:schemeClr>
            </a:gs>
            <a:gs pos="100000">
              <a:schemeClr val="accent5">
                <a:hueOff val="8160014"/>
                <a:satOff val="0"/>
                <a:lumOff val="-2941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 prst="artDeco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400" kern="1200" dirty="0"/>
            <a:t>Козаки обирали собі гетьмана, </a:t>
          </a:r>
          <a:r>
            <a:rPr lang="uk-UA" sz="2400" kern="1200" dirty="0" err="1"/>
            <a:t>суддю,писаря,осавула</a:t>
          </a:r>
          <a:r>
            <a:rPr lang="uk-UA" sz="1800" kern="1200" dirty="0"/>
            <a:t>. </a:t>
          </a:r>
        </a:p>
      </dsp:txBody>
      <dsp:txXfrm rot="-5400000">
        <a:off x="6223221" y="1112631"/>
        <a:ext cx="2417744" cy="20580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69D6F-6466-41DB-B808-A2CBAD6DAB50}">
      <dsp:nvSpPr>
        <dsp:cNvPr id="0" name=""/>
        <dsp:cNvSpPr/>
      </dsp:nvSpPr>
      <dsp:spPr>
        <a:xfrm>
          <a:off x="4987190" y="2872145"/>
          <a:ext cx="91440" cy="365248"/>
        </a:xfrm>
        <a:custGeom>
          <a:avLst/>
          <a:gdLst/>
          <a:ahLst/>
          <a:cxnLst/>
          <a:rect l="0" t="0" r="0" b="0"/>
          <a:pathLst>
            <a:path>
              <a:moveTo>
                <a:pt x="69292" y="0"/>
              </a:moveTo>
              <a:lnTo>
                <a:pt x="69292" y="222332"/>
              </a:lnTo>
              <a:lnTo>
                <a:pt x="45720" y="222332"/>
              </a:lnTo>
              <a:lnTo>
                <a:pt x="45720" y="365248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6E59-53C6-466E-9FB6-15A0E9221F5F}">
      <dsp:nvSpPr>
        <dsp:cNvPr id="0" name=""/>
        <dsp:cNvSpPr/>
      </dsp:nvSpPr>
      <dsp:spPr>
        <a:xfrm>
          <a:off x="3489398" y="1443848"/>
          <a:ext cx="1567084" cy="44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57"/>
              </a:lnTo>
              <a:lnTo>
                <a:pt x="1567084" y="305757"/>
              </a:lnTo>
              <a:lnTo>
                <a:pt x="1567084" y="448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7D4C9-EDFA-4AD1-9FFC-B72F10350DA8}">
      <dsp:nvSpPr>
        <dsp:cNvPr id="0" name=""/>
        <dsp:cNvSpPr/>
      </dsp:nvSpPr>
      <dsp:spPr>
        <a:xfrm>
          <a:off x="1922313" y="2872145"/>
          <a:ext cx="942770" cy="4486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5757"/>
              </a:lnTo>
              <a:lnTo>
                <a:pt x="942770" y="305757"/>
              </a:lnTo>
              <a:lnTo>
                <a:pt x="942770" y="448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7F60E-E7F2-4108-9ADF-2A82387E1A6D}">
      <dsp:nvSpPr>
        <dsp:cNvPr id="0" name=""/>
        <dsp:cNvSpPr/>
      </dsp:nvSpPr>
      <dsp:spPr>
        <a:xfrm>
          <a:off x="891246" y="2872145"/>
          <a:ext cx="1031067" cy="448672"/>
        </a:xfrm>
        <a:custGeom>
          <a:avLst/>
          <a:gdLst/>
          <a:ahLst/>
          <a:cxnLst/>
          <a:rect l="0" t="0" r="0" b="0"/>
          <a:pathLst>
            <a:path>
              <a:moveTo>
                <a:pt x="1031067" y="0"/>
              </a:moveTo>
              <a:lnTo>
                <a:pt x="1031067" y="305757"/>
              </a:lnTo>
              <a:lnTo>
                <a:pt x="0" y="305757"/>
              </a:lnTo>
              <a:lnTo>
                <a:pt x="0" y="44867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A18F8-E2CE-455C-8FE1-285EA3A7E0A6}">
      <dsp:nvSpPr>
        <dsp:cNvPr id="0" name=""/>
        <dsp:cNvSpPr/>
      </dsp:nvSpPr>
      <dsp:spPr>
        <a:xfrm>
          <a:off x="1922313" y="1443848"/>
          <a:ext cx="1567084" cy="448672"/>
        </a:xfrm>
        <a:custGeom>
          <a:avLst/>
          <a:gdLst/>
          <a:ahLst/>
          <a:cxnLst/>
          <a:rect l="0" t="0" r="0" b="0"/>
          <a:pathLst>
            <a:path>
              <a:moveTo>
                <a:pt x="1567084" y="0"/>
              </a:moveTo>
              <a:lnTo>
                <a:pt x="1567084" y="305757"/>
              </a:lnTo>
              <a:lnTo>
                <a:pt x="0" y="305757"/>
              </a:lnTo>
              <a:lnTo>
                <a:pt x="0" y="448672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05993-FE3A-4E17-A110-A2823820FB79}">
      <dsp:nvSpPr>
        <dsp:cNvPr id="0" name=""/>
        <dsp:cNvSpPr/>
      </dsp:nvSpPr>
      <dsp:spPr>
        <a:xfrm>
          <a:off x="2122684" y="2792"/>
          <a:ext cx="2733428" cy="144105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8604E-14C3-4AF0-9A41-D3AD8370D3BD}">
      <dsp:nvSpPr>
        <dsp:cNvPr id="0" name=""/>
        <dsp:cNvSpPr/>
      </dsp:nvSpPr>
      <dsp:spPr>
        <a:xfrm>
          <a:off x="2294097" y="165634"/>
          <a:ext cx="2733428" cy="1441056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СІЧ</a:t>
          </a:r>
          <a:endParaRPr lang="ru-RU" sz="18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336304" y="207841"/>
        <a:ext cx="2649014" cy="1356642"/>
      </dsp:txXfrm>
    </dsp:sp>
    <dsp:sp modelId="{722249C4-1A88-4388-8428-78C76B05B4AB}">
      <dsp:nvSpPr>
        <dsp:cNvPr id="0" name=""/>
        <dsp:cNvSpPr/>
      </dsp:nvSpPr>
      <dsp:spPr>
        <a:xfrm>
          <a:off x="1150956" y="1892521"/>
          <a:ext cx="1542715" cy="979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55C2C-D325-4D12-9636-CAE62AA970F6}">
      <dsp:nvSpPr>
        <dsp:cNvPr id="0" name=""/>
        <dsp:cNvSpPr/>
      </dsp:nvSpPr>
      <dsp:spPr>
        <a:xfrm>
          <a:off x="1322369" y="2055364"/>
          <a:ext cx="1542715" cy="979624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Укріплена споруда… </a:t>
          </a:r>
          <a:endParaRPr lang="ru-RU" sz="18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1351061" y="2084056"/>
        <a:ext cx="1485331" cy="922240"/>
      </dsp:txXfrm>
    </dsp:sp>
    <dsp:sp modelId="{27BDF9A6-C5A4-45A5-BF46-20BDC9A92707}">
      <dsp:nvSpPr>
        <dsp:cNvPr id="0" name=""/>
        <dsp:cNvSpPr/>
      </dsp:nvSpPr>
      <dsp:spPr>
        <a:xfrm>
          <a:off x="119888" y="3320818"/>
          <a:ext cx="1542715" cy="18519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7B557-FFB9-450D-8A53-685ACF252A05}">
      <dsp:nvSpPr>
        <dsp:cNvPr id="0" name=""/>
        <dsp:cNvSpPr/>
      </dsp:nvSpPr>
      <dsp:spPr>
        <a:xfrm>
          <a:off x="291301" y="3483661"/>
          <a:ext cx="1542715" cy="18519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Рік заснування першої  Січі.</a:t>
          </a:r>
          <a:endParaRPr lang="ru-RU" sz="18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336486" y="3528846"/>
        <a:ext cx="1452345" cy="1761619"/>
      </dsp:txXfrm>
    </dsp:sp>
    <dsp:sp modelId="{6906D495-15BE-4415-9E4A-C603145DECAB}">
      <dsp:nvSpPr>
        <dsp:cNvPr id="0" name=""/>
        <dsp:cNvSpPr/>
      </dsp:nvSpPr>
      <dsp:spPr>
        <a:xfrm>
          <a:off x="2005429" y="3320818"/>
          <a:ext cx="1719309" cy="18839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DC9C5-F464-4E8D-A4FD-D70E4EEE7B33}">
      <dsp:nvSpPr>
        <dsp:cNvPr id="0" name=""/>
        <dsp:cNvSpPr/>
      </dsp:nvSpPr>
      <dsp:spPr>
        <a:xfrm>
          <a:off x="2176842" y="3483661"/>
          <a:ext cx="1719309" cy="18839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Засновник першої Січі</a:t>
          </a:r>
          <a:endParaRPr lang="ru-RU" sz="18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227199" y="3534018"/>
        <a:ext cx="1618595" cy="1783220"/>
      </dsp:txXfrm>
    </dsp:sp>
    <dsp:sp modelId="{9921CA68-E3E4-47A6-A562-0C6BB0C6C3F6}">
      <dsp:nvSpPr>
        <dsp:cNvPr id="0" name=""/>
        <dsp:cNvSpPr/>
      </dsp:nvSpPr>
      <dsp:spPr>
        <a:xfrm>
          <a:off x="4285126" y="1892521"/>
          <a:ext cx="1542715" cy="979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B3A01-5341-4343-9173-5B79AB0A0104}">
      <dsp:nvSpPr>
        <dsp:cNvPr id="0" name=""/>
        <dsp:cNvSpPr/>
      </dsp:nvSpPr>
      <dsp:spPr>
        <a:xfrm>
          <a:off x="4456538" y="2055364"/>
          <a:ext cx="1542715" cy="979624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Запорізька Січ  словами учених?</a:t>
          </a:r>
          <a:endParaRPr lang="ru-RU" sz="18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485230" y="2084056"/>
        <a:ext cx="1485331" cy="922240"/>
      </dsp:txXfrm>
    </dsp:sp>
    <dsp:sp modelId="{640FB730-6EFE-4673-A839-CB0310FBD742}">
      <dsp:nvSpPr>
        <dsp:cNvPr id="0" name=""/>
        <dsp:cNvSpPr/>
      </dsp:nvSpPr>
      <dsp:spPr>
        <a:xfrm>
          <a:off x="4043991" y="3237394"/>
          <a:ext cx="1977837" cy="20050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60F21-4F3B-40D7-A2E3-74828E396A3B}">
      <dsp:nvSpPr>
        <dsp:cNvPr id="0" name=""/>
        <dsp:cNvSpPr/>
      </dsp:nvSpPr>
      <dsp:spPr>
        <a:xfrm>
          <a:off x="4215404" y="3400236"/>
          <a:ext cx="1977837" cy="200505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Обговорювали …</a:t>
          </a:r>
          <a:endParaRPr lang="ru-RU" sz="18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4273333" y="3458165"/>
        <a:ext cx="1861979" cy="188919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6769D6F-6466-41DB-B808-A2CBAD6DAB50}">
      <dsp:nvSpPr>
        <dsp:cNvPr id="0" name=""/>
        <dsp:cNvSpPr/>
      </dsp:nvSpPr>
      <dsp:spPr>
        <a:xfrm>
          <a:off x="5940840" y="2786996"/>
          <a:ext cx="91440" cy="354579"/>
        </a:xfrm>
        <a:custGeom>
          <a:avLst/>
          <a:gdLst/>
          <a:ahLst/>
          <a:cxnLst/>
          <a:rect l="0" t="0" r="0" b="0"/>
          <a:pathLst>
            <a:path>
              <a:moveTo>
                <a:pt x="68604" y="0"/>
              </a:moveTo>
              <a:lnTo>
                <a:pt x="68604" y="215838"/>
              </a:lnTo>
              <a:lnTo>
                <a:pt x="45720" y="215838"/>
              </a:lnTo>
              <a:lnTo>
                <a:pt x="45720" y="35457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4F66E59-53C6-466E-9FB6-15A0E9221F5F}">
      <dsp:nvSpPr>
        <dsp:cNvPr id="0" name=""/>
        <dsp:cNvSpPr/>
      </dsp:nvSpPr>
      <dsp:spPr>
        <a:xfrm>
          <a:off x="4488132" y="1400418"/>
          <a:ext cx="1521311" cy="435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26"/>
              </a:lnTo>
              <a:lnTo>
                <a:pt x="1521311" y="296826"/>
              </a:lnTo>
              <a:lnTo>
                <a:pt x="1521311" y="435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B7D4C9-EDFA-4AD1-9FFC-B72F10350DA8}">
      <dsp:nvSpPr>
        <dsp:cNvPr id="0" name=""/>
        <dsp:cNvSpPr/>
      </dsp:nvSpPr>
      <dsp:spPr>
        <a:xfrm>
          <a:off x="2966821" y="2786996"/>
          <a:ext cx="915232" cy="43556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6826"/>
              </a:lnTo>
              <a:lnTo>
                <a:pt x="915232" y="296826"/>
              </a:lnTo>
              <a:lnTo>
                <a:pt x="915232" y="435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437F60E-E7F2-4108-9ADF-2A82387E1A6D}">
      <dsp:nvSpPr>
        <dsp:cNvPr id="0" name=""/>
        <dsp:cNvSpPr/>
      </dsp:nvSpPr>
      <dsp:spPr>
        <a:xfrm>
          <a:off x="1965870" y="2786996"/>
          <a:ext cx="1000951" cy="435567"/>
        </a:xfrm>
        <a:custGeom>
          <a:avLst/>
          <a:gdLst/>
          <a:ahLst/>
          <a:cxnLst/>
          <a:rect l="0" t="0" r="0" b="0"/>
          <a:pathLst>
            <a:path>
              <a:moveTo>
                <a:pt x="1000951" y="0"/>
              </a:moveTo>
              <a:lnTo>
                <a:pt x="1000951" y="296826"/>
              </a:lnTo>
              <a:lnTo>
                <a:pt x="0" y="296826"/>
              </a:lnTo>
              <a:lnTo>
                <a:pt x="0" y="43556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FAA18F8-E2CE-455C-8FE1-285EA3A7E0A6}">
      <dsp:nvSpPr>
        <dsp:cNvPr id="0" name=""/>
        <dsp:cNvSpPr/>
      </dsp:nvSpPr>
      <dsp:spPr>
        <a:xfrm>
          <a:off x="2966821" y="1400418"/>
          <a:ext cx="1521311" cy="435567"/>
        </a:xfrm>
        <a:custGeom>
          <a:avLst/>
          <a:gdLst/>
          <a:ahLst/>
          <a:cxnLst/>
          <a:rect l="0" t="0" r="0" b="0"/>
          <a:pathLst>
            <a:path>
              <a:moveTo>
                <a:pt x="1521311" y="0"/>
              </a:moveTo>
              <a:lnTo>
                <a:pt x="1521311" y="296826"/>
              </a:lnTo>
              <a:lnTo>
                <a:pt x="0" y="296826"/>
              </a:lnTo>
              <a:lnTo>
                <a:pt x="0" y="43556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705993-FE3A-4E17-A110-A2823820FB79}">
      <dsp:nvSpPr>
        <dsp:cNvPr id="0" name=""/>
        <dsp:cNvSpPr/>
      </dsp:nvSpPr>
      <dsp:spPr>
        <a:xfrm>
          <a:off x="3161338" y="1454"/>
          <a:ext cx="2653587" cy="1398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A28604E-14C3-4AF0-9A41-D3AD8370D3BD}">
      <dsp:nvSpPr>
        <dsp:cNvPr id="0" name=""/>
        <dsp:cNvSpPr/>
      </dsp:nvSpPr>
      <dsp:spPr>
        <a:xfrm>
          <a:off x="3327744" y="159539"/>
          <a:ext cx="2653587" cy="1398964"/>
        </a:xfrm>
        <a:prstGeom prst="roundRect">
          <a:avLst>
            <a:gd name="adj" fmla="val 10000"/>
          </a:avLst>
        </a:prstGeom>
        <a:solidFill>
          <a:srgbClr val="FF000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СІЧ</a:t>
          </a:r>
          <a:endParaRPr lang="ru-RU" sz="1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3368718" y="200513"/>
        <a:ext cx="2571639" cy="1317016"/>
      </dsp:txXfrm>
    </dsp:sp>
    <dsp:sp modelId="{722249C4-1A88-4388-8428-78C76B05B4AB}">
      <dsp:nvSpPr>
        <dsp:cNvPr id="0" name=""/>
        <dsp:cNvSpPr/>
      </dsp:nvSpPr>
      <dsp:spPr>
        <a:xfrm>
          <a:off x="2217994" y="1835986"/>
          <a:ext cx="1497653" cy="95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5855C2C-D325-4D12-9636-CAE62AA970F6}">
      <dsp:nvSpPr>
        <dsp:cNvPr id="0" name=""/>
        <dsp:cNvSpPr/>
      </dsp:nvSpPr>
      <dsp:spPr>
        <a:xfrm>
          <a:off x="2384400" y="1994071"/>
          <a:ext cx="1497653" cy="951010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Фортеця </a:t>
          </a:r>
          <a:endParaRPr lang="ru-RU" sz="1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2412254" y="2021925"/>
        <a:ext cx="1441945" cy="895302"/>
      </dsp:txXfrm>
    </dsp:sp>
    <dsp:sp modelId="{27BDF9A6-C5A4-45A5-BF46-20BDC9A92707}">
      <dsp:nvSpPr>
        <dsp:cNvPr id="0" name=""/>
        <dsp:cNvSpPr/>
      </dsp:nvSpPr>
      <dsp:spPr>
        <a:xfrm>
          <a:off x="1217043" y="3222563"/>
          <a:ext cx="1497653" cy="17978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C7B557-FFB9-450D-8A53-685ACF252A05}">
      <dsp:nvSpPr>
        <dsp:cNvPr id="0" name=""/>
        <dsp:cNvSpPr/>
      </dsp:nvSpPr>
      <dsp:spPr>
        <a:xfrm>
          <a:off x="1383449" y="3380649"/>
          <a:ext cx="1497653" cy="17978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1556р.</a:t>
          </a:r>
          <a:endParaRPr lang="ru-RU" sz="1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1427314" y="3424514"/>
        <a:ext cx="1409923" cy="1710164"/>
      </dsp:txXfrm>
    </dsp:sp>
    <dsp:sp modelId="{6906D495-15BE-4415-9E4A-C603145DECAB}">
      <dsp:nvSpPr>
        <dsp:cNvPr id="0" name=""/>
        <dsp:cNvSpPr/>
      </dsp:nvSpPr>
      <dsp:spPr>
        <a:xfrm>
          <a:off x="3047508" y="3222563"/>
          <a:ext cx="1669090" cy="1828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1DC9C5-F464-4E8D-A4FD-D70E4EEE7B33}">
      <dsp:nvSpPr>
        <dsp:cNvPr id="0" name=""/>
        <dsp:cNvSpPr/>
      </dsp:nvSpPr>
      <dsp:spPr>
        <a:xfrm>
          <a:off x="3213914" y="3380649"/>
          <a:ext cx="1669090" cy="1828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Дмитро Вишневецький </a:t>
          </a:r>
          <a:endParaRPr lang="ru-RU" sz="1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3262800" y="3429535"/>
        <a:ext cx="1571318" cy="1731134"/>
      </dsp:txXfrm>
    </dsp:sp>
    <dsp:sp modelId="{9921CA68-E3E4-47A6-A562-0C6BB0C6C3F6}">
      <dsp:nvSpPr>
        <dsp:cNvPr id="0" name=""/>
        <dsp:cNvSpPr/>
      </dsp:nvSpPr>
      <dsp:spPr>
        <a:xfrm>
          <a:off x="5260617" y="1835986"/>
          <a:ext cx="1497653" cy="9510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8B3A01-5341-4343-9173-5B79AB0A0104}">
      <dsp:nvSpPr>
        <dsp:cNvPr id="0" name=""/>
        <dsp:cNvSpPr/>
      </dsp:nvSpPr>
      <dsp:spPr>
        <a:xfrm>
          <a:off x="5427023" y="1994071"/>
          <a:ext cx="1497653" cy="951010"/>
        </a:xfrm>
        <a:prstGeom prst="roundRect">
          <a:avLst>
            <a:gd name="adj" fmla="val 10000"/>
          </a:avLst>
        </a:prstGeom>
        <a:solidFill>
          <a:srgbClr val="92D050">
            <a:alpha val="90000"/>
          </a:srgbClr>
        </a:solidFill>
        <a:ln w="254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6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Козацька республіка</a:t>
          </a:r>
          <a:endParaRPr lang="ru-RU" sz="16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5454877" y="2021925"/>
        <a:ext cx="1441945" cy="895302"/>
      </dsp:txXfrm>
    </dsp:sp>
    <dsp:sp modelId="{640FB730-6EFE-4673-A839-CB0310FBD742}">
      <dsp:nvSpPr>
        <dsp:cNvPr id="0" name=""/>
        <dsp:cNvSpPr/>
      </dsp:nvSpPr>
      <dsp:spPr>
        <a:xfrm>
          <a:off x="5026526" y="3141575"/>
          <a:ext cx="1920066" cy="194648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6C60F21-4F3B-40D7-A2E3-74828E396A3B}">
      <dsp:nvSpPr>
        <dsp:cNvPr id="0" name=""/>
        <dsp:cNvSpPr/>
      </dsp:nvSpPr>
      <dsp:spPr>
        <a:xfrm>
          <a:off x="5192932" y="3299661"/>
          <a:ext cx="1920066" cy="194648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1800" kern="1200" dirty="0">
              <a:solidFill>
                <a:schemeClr val="accent5">
                  <a:lumMod val="60000"/>
                  <a:lumOff val="40000"/>
                </a:schemeClr>
              </a:solidFill>
            </a:rPr>
            <a:t>Найважливіші питання </a:t>
          </a:r>
          <a:endParaRPr lang="ru-RU" sz="1800" kern="1200" dirty="0">
            <a:solidFill>
              <a:schemeClr val="accent5">
                <a:lumMod val="60000"/>
                <a:lumOff val="40000"/>
              </a:schemeClr>
            </a:solidFill>
          </a:endParaRPr>
        </a:p>
      </dsp:txBody>
      <dsp:txXfrm>
        <a:off x="5249169" y="3355898"/>
        <a:ext cx="1807592" cy="183401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7C74B-7FCD-4BAF-A508-2FE8EBF14D55}">
      <dsp:nvSpPr>
        <dsp:cNvPr id="0" name=""/>
        <dsp:cNvSpPr/>
      </dsp:nvSpPr>
      <dsp:spPr>
        <a:xfrm>
          <a:off x="4190991" y="1733257"/>
          <a:ext cx="3075715" cy="5225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82"/>
              </a:lnTo>
              <a:lnTo>
                <a:pt x="3075715" y="261282"/>
              </a:lnTo>
              <a:lnTo>
                <a:pt x="3075715" y="522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36C9-5FF7-49E0-9FEF-B9BD5A9BB98C}">
      <dsp:nvSpPr>
        <dsp:cNvPr id="0" name=""/>
        <dsp:cNvSpPr/>
      </dsp:nvSpPr>
      <dsp:spPr>
        <a:xfrm>
          <a:off x="4145271" y="1733257"/>
          <a:ext cx="91440" cy="5225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282"/>
              </a:lnTo>
              <a:lnTo>
                <a:pt x="110468" y="261282"/>
              </a:lnTo>
              <a:lnTo>
                <a:pt x="110468" y="522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03EA7-AE3A-4021-A05E-EC73942389BF}">
      <dsp:nvSpPr>
        <dsp:cNvPr id="0" name=""/>
        <dsp:cNvSpPr/>
      </dsp:nvSpPr>
      <dsp:spPr>
        <a:xfrm>
          <a:off x="1244772" y="1733257"/>
          <a:ext cx="2946218" cy="522564"/>
        </a:xfrm>
        <a:custGeom>
          <a:avLst/>
          <a:gdLst/>
          <a:ahLst/>
          <a:cxnLst/>
          <a:rect l="0" t="0" r="0" b="0"/>
          <a:pathLst>
            <a:path>
              <a:moveTo>
                <a:pt x="2946218" y="0"/>
              </a:moveTo>
              <a:lnTo>
                <a:pt x="2946218" y="261282"/>
              </a:lnTo>
              <a:lnTo>
                <a:pt x="0" y="261282"/>
              </a:lnTo>
              <a:lnTo>
                <a:pt x="0" y="522564"/>
              </a:lnTo>
            </a:path>
          </a:pathLst>
        </a:custGeom>
        <a:noFill/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40C08-F828-4F55-B3B5-023F6E2D957C}">
      <dsp:nvSpPr>
        <dsp:cNvPr id="0" name=""/>
        <dsp:cNvSpPr/>
      </dsp:nvSpPr>
      <dsp:spPr>
        <a:xfrm>
          <a:off x="302563" y="144013"/>
          <a:ext cx="7776855" cy="1589243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Національно -  визвольна  війна </a:t>
          </a:r>
          <a:endParaRPr lang="ru-RU" sz="4400" kern="1200" dirty="0"/>
        </a:p>
      </dsp:txBody>
      <dsp:txXfrm>
        <a:off x="302563" y="144013"/>
        <a:ext cx="7776855" cy="1589243"/>
      </dsp:txXfrm>
    </dsp:sp>
    <dsp:sp modelId="{D05E061E-BCC4-4401-87AC-33A926552CC1}">
      <dsp:nvSpPr>
        <dsp:cNvPr id="0" name=""/>
        <dsp:cNvSpPr/>
      </dsp:nvSpPr>
      <dsp:spPr>
        <a:xfrm>
          <a:off x="571" y="2255821"/>
          <a:ext cx="2488402" cy="12442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Хто?</a:t>
          </a:r>
          <a:endParaRPr lang="ru-RU" sz="6500" kern="1200" dirty="0"/>
        </a:p>
      </dsp:txBody>
      <dsp:txXfrm>
        <a:off x="571" y="2255821"/>
        <a:ext cx="2488402" cy="1244201"/>
      </dsp:txXfrm>
    </dsp:sp>
    <dsp:sp modelId="{A11D09BB-3277-41B4-B236-DC22C92D7948}">
      <dsp:nvSpPr>
        <dsp:cNvPr id="0" name=""/>
        <dsp:cNvSpPr/>
      </dsp:nvSpPr>
      <dsp:spPr>
        <a:xfrm>
          <a:off x="3011538" y="2255821"/>
          <a:ext cx="2488402" cy="12442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Коли?</a:t>
          </a:r>
          <a:endParaRPr lang="ru-RU" sz="6500" kern="1200" dirty="0"/>
        </a:p>
      </dsp:txBody>
      <dsp:txXfrm>
        <a:off x="3011538" y="2255821"/>
        <a:ext cx="2488402" cy="1244201"/>
      </dsp:txXfrm>
    </dsp:sp>
    <dsp:sp modelId="{43004323-DE56-4E95-98C0-7DDF76B861D5}">
      <dsp:nvSpPr>
        <dsp:cNvPr id="0" name=""/>
        <dsp:cNvSpPr/>
      </dsp:nvSpPr>
      <dsp:spPr>
        <a:xfrm>
          <a:off x="6022505" y="2255821"/>
          <a:ext cx="2488402" cy="1244201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1275" tIns="41275" rIns="41275" bIns="41275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6500" kern="1200" dirty="0"/>
            <a:t>Чому?</a:t>
          </a:r>
          <a:endParaRPr lang="ru-RU" sz="6500" kern="1200" dirty="0"/>
        </a:p>
      </dsp:txBody>
      <dsp:txXfrm>
        <a:off x="6022505" y="2255821"/>
        <a:ext cx="2488402" cy="124420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7C74B-7FCD-4BAF-A508-2FE8EBF14D55}">
      <dsp:nvSpPr>
        <dsp:cNvPr id="0" name=""/>
        <dsp:cNvSpPr/>
      </dsp:nvSpPr>
      <dsp:spPr>
        <a:xfrm>
          <a:off x="4098032" y="1937220"/>
          <a:ext cx="2896361" cy="50267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337"/>
              </a:lnTo>
              <a:lnTo>
                <a:pt x="2896361" y="251337"/>
              </a:lnTo>
              <a:lnTo>
                <a:pt x="2896361" y="5026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A736C9-5FF7-49E0-9FEF-B9BD5A9BB98C}">
      <dsp:nvSpPr>
        <dsp:cNvPr id="0" name=""/>
        <dsp:cNvSpPr/>
      </dsp:nvSpPr>
      <dsp:spPr>
        <a:xfrm>
          <a:off x="4052312" y="1937220"/>
          <a:ext cx="91440" cy="50267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26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003EA7-AE3A-4021-A05E-EC73942389BF}">
      <dsp:nvSpPr>
        <dsp:cNvPr id="0" name=""/>
        <dsp:cNvSpPr/>
      </dsp:nvSpPr>
      <dsp:spPr>
        <a:xfrm>
          <a:off x="1201670" y="1937220"/>
          <a:ext cx="2896361" cy="502674"/>
        </a:xfrm>
        <a:custGeom>
          <a:avLst/>
          <a:gdLst/>
          <a:ahLst/>
          <a:cxnLst/>
          <a:rect l="0" t="0" r="0" b="0"/>
          <a:pathLst>
            <a:path>
              <a:moveTo>
                <a:pt x="2896361" y="0"/>
              </a:moveTo>
              <a:lnTo>
                <a:pt x="2896361" y="251337"/>
              </a:lnTo>
              <a:lnTo>
                <a:pt x="0" y="251337"/>
              </a:lnTo>
              <a:lnTo>
                <a:pt x="0" y="502674"/>
              </a:lnTo>
            </a:path>
          </a:pathLst>
        </a:custGeom>
        <a:noFill/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640C08-F828-4F55-B3B5-023F6E2D957C}">
      <dsp:nvSpPr>
        <dsp:cNvPr id="0" name=""/>
        <dsp:cNvSpPr/>
      </dsp:nvSpPr>
      <dsp:spPr>
        <a:xfrm>
          <a:off x="4276" y="583362"/>
          <a:ext cx="8187510" cy="1353857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4400" kern="1200" dirty="0"/>
            <a:t>Національно -  визвольна  війна </a:t>
          </a:r>
          <a:endParaRPr lang="ru-RU" sz="4400" kern="1200" dirty="0"/>
        </a:p>
      </dsp:txBody>
      <dsp:txXfrm>
        <a:off x="4276" y="583362"/>
        <a:ext cx="8187510" cy="1353857"/>
      </dsp:txXfrm>
    </dsp:sp>
    <dsp:sp modelId="{D05E061E-BCC4-4401-87AC-33A926552CC1}">
      <dsp:nvSpPr>
        <dsp:cNvPr id="0" name=""/>
        <dsp:cNvSpPr/>
      </dsp:nvSpPr>
      <dsp:spPr>
        <a:xfrm>
          <a:off x="4827" y="2439894"/>
          <a:ext cx="2393686" cy="11968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Богдан  Хмельницький </a:t>
          </a:r>
          <a:endParaRPr lang="ru-RU" sz="2800" kern="1200" dirty="0"/>
        </a:p>
      </dsp:txBody>
      <dsp:txXfrm>
        <a:off x="4827" y="2439894"/>
        <a:ext cx="2393686" cy="1196843"/>
      </dsp:txXfrm>
    </dsp:sp>
    <dsp:sp modelId="{A11D09BB-3277-41B4-B236-DC22C92D7948}">
      <dsp:nvSpPr>
        <dsp:cNvPr id="0" name=""/>
        <dsp:cNvSpPr/>
      </dsp:nvSpPr>
      <dsp:spPr>
        <a:xfrm>
          <a:off x="2901188" y="2439894"/>
          <a:ext cx="2393686" cy="11968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1648 рік </a:t>
          </a:r>
          <a:endParaRPr lang="ru-RU" sz="2800" kern="1200" dirty="0"/>
        </a:p>
      </dsp:txBody>
      <dsp:txXfrm>
        <a:off x="2901188" y="2439894"/>
        <a:ext cx="2393686" cy="1196843"/>
      </dsp:txXfrm>
    </dsp:sp>
    <dsp:sp modelId="{43004323-DE56-4E95-98C0-7DDF76B861D5}">
      <dsp:nvSpPr>
        <dsp:cNvPr id="0" name=""/>
        <dsp:cNvSpPr/>
      </dsp:nvSpPr>
      <dsp:spPr>
        <a:xfrm>
          <a:off x="5797549" y="2439894"/>
          <a:ext cx="2393686" cy="1196843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uk-UA" sz="2800" kern="1200" dirty="0"/>
            <a:t>Проти польського панування </a:t>
          </a:r>
          <a:endParaRPr lang="ru-RU" sz="2800" kern="1200" dirty="0"/>
        </a:p>
      </dsp:txBody>
      <dsp:txXfrm>
        <a:off x="5797549" y="2439894"/>
        <a:ext cx="2393686" cy="119684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200"/>
            </a:lvl1pPr>
          </a:lstStyle>
          <a:p>
            <a:pPr>
              <a:defRPr/>
            </a:pPr>
            <a:fld id="{78DFDB1D-C3EE-410C-9296-FA32E0D6F3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09139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kumimoji="0"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kumimoji="0" sz="1200"/>
            </a:lvl1pPr>
          </a:lstStyle>
          <a:p>
            <a:pPr>
              <a:defRPr/>
            </a:pPr>
            <a:fld id="{8E7BB2F9-6E56-4E99-BAE1-827B0B36D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8288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3AEE681-C516-40CD-8E1E-3E45D8D4CFAF}" type="slidenum">
              <a:rPr kumimoji="0" lang="ru-RU" altLang="uk-UA" smtClean="0">
                <a:latin typeface="Times New Roman" charset="0"/>
              </a:rPr>
              <a:pPr>
                <a:spcBef>
                  <a:spcPct val="0"/>
                </a:spcBef>
              </a:pPr>
              <a:t>1</a:t>
            </a:fld>
            <a:endParaRPr kumimoji="0" lang="ru-RU" altLang="uk-UA">
              <a:latin typeface="Times New Roman" charset="0"/>
            </a:endParaRPr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BB2F9-6E56-4E99-BAE1-827B0B36DC3A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97350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BB2F9-6E56-4E99-BAE1-827B0B36DC3A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06299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BB2F9-6E56-4E99-BAE1-827B0B36DC3A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89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E7BB2F9-6E56-4E99-BAE1-827B0B36DC3A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4818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BB2F9-6E56-4E99-BAE1-827B0B36DC3A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0383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E7BB2F9-6E56-4E99-BAE1-827B0B36DC3A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5629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33AEE681-C516-40CD-8E1E-3E45D8D4CFAF}" type="slidenum">
              <a:rPr kumimoji="0" lang="ru-RU" altLang="uk-UA" smtClean="0">
                <a:latin typeface="Times New Roman" charset="0"/>
              </a:rPr>
              <a:pPr>
                <a:spcBef>
                  <a:spcPct val="0"/>
                </a:spcBef>
              </a:pPr>
              <a:t>28</a:t>
            </a:fld>
            <a:endParaRPr kumimoji="0" lang="ru-RU" altLang="uk-UA">
              <a:latin typeface="Times New Roman" charset="0"/>
            </a:endParaRPr>
          </a:p>
        </p:txBody>
      </p:sp>
      <p:sp>
        <p:nvSpPr>
          <p:cNvPr id="717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uk-UA" altLang="uk-UA" dirty="0"/>
          </a:p>
        </p:txBody>
      </p:sp>
    </p:spTree>
    <p:extLst>
      <p:ext uri="{BB962C8B-B14F-4D97-AF65-F5344CB8AC3E}">
        <p14:creationId xmlns:p14="http://schemas.microsoft.com/office/powerpoint/2010/main" val="387591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52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5" name="Rectangle 2053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6" name="Rectangle 2054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endParaRPr kumimoji="0" lang="uk-UA" altLang="uk-UA" sz="2400"/>
            </a:p>
          </p:txBody>
        </p:sp>
      </p:grpSp>
      <p:grpSp>
        <p:nvGrpSpPr>
          <p:cNvPr id="7" name="Group 2055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8" name="Rectangle 2056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9" name="Rectangle 2057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10" name="Group 2058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1" name="Rectangle 2059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2" name="Rectangle 2060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13" name="Group 2061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4" name="Rectangle 2062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5" name="Rectangle 2063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sp>
        <p:nvSpPr>
          <p:cNvPr id="37890" name="Rectangle 2050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 anchorCtr="1"/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7891" name="Rectangle 2051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 sz="28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6" name="Rectangle 206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Rectangle 206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Rectangle 206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7A3A8-B270-42D3-961C-2CF47A5698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0021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AEB2C2-474E-4671-9712-DE9A7B0CC6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641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381000"/>
            <a:ext cx="2019300" cy="55626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5905500" cy="55626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D58B0A-FBE0-4838-8641-977A11A45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2593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AE008-4593-4613-B141-B02AAB36A1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35373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46F5F-8C8B-4729-A9C9-8500A8985D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585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Заголовок, текст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38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иаграмма 3"/>
          <p:cNvSpPr>
            <a:spLocks noGrp="1"/>
          </p:cNvSpPr>
          <p:nvPr>
            <p:ph type="chart"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/>
          <a:p>
            <a:pPr lvl="0"/>
            <a:endParaRPr lang="uk-UA" noProof="0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5003F6-CE17-4BF6-B807-BC748D54D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59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46392-2497-4BDB-9695-6DF920F03B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0714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1361F4-BD76-45AA-8168-1578A5A00C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84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5FE9A-000D-4998-8BA1-2F5ECA1450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1136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218C51-3EC4-4E40-B80F-4DCB8BA3D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997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DE795-4CAB-45BC-B286-BBE5EFD05D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2081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70E687-8A9C-4815-A1FC-8C87515E86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05132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E2ACC1-696A-492D-A4E3-3BE0E1E363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96521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3E121-E8D8-4BC4-B16B-029CAA33F7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3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381000"/>
            <a:ext cx="80010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заголовка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uk-UA"/>
              <a:t>Образец текста</a:t>
            </a:r>
          </a:p>
          <a:p>
            <a:pPr lvl="1"/>
            <a:r>
              <a:rPr lang="ru-RU" altLang="uk-UA"/>
              <a:t>Второй уровень</a:t>
            </a:r>
          </a:p>
          <a:p>
            <a:pPr lvl="2"/>
            <a:r>
              <a:rPr lang="ru-RU" altLang="uk-UA"/>
              <a:t>Третий уровень</a:t>
            </a:r>
          </a:p>
          <a:p>
            <a:pPr lvl="3"/>
            <a:r>
              <a:rPr lang="ru-RU" altLang="uk-UA"/>
              <a:t>Четвертый уровень</a:t>
            </a:r>
          </a:p>
          <a:p>
            <a:pPr lvl="4"/>
            <a:r>
              <a:rPr lang="ru-RU" altLang="uk-UA"/>
              <a:t>Пятый уровень</a:t>
            </a:r>
          </a:p>
        </p:txBody>
      </p:sp>
      <p:sp>
        <p:nvSpPr>
          <p:cNvPr id="36868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81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69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15038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6870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015038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kumimoji="0" sz="1400">
                <a:solidFill>
                  <a:schemeClr val="bg2"/>
                </a:solidFill>
                <a:latin typeface="+mn-lt"/>
              </a:defRPr>
            </a:lvl1pPr>
          </a:lstStyle>
          <a:p>
            <a:pPr>
              <a:defRPr/>
            </a:pPr>
            <a:fld id="{5EE9D7AB-0100-4284-A869-797546C6F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1" name="Group 1031"/>
          <p:cNvGrpSpPr>
            <a:grpSpLocks/>
          </p:cNvGrpSpPr>
          <p:nvPr/>
        </p:nvGrpSpPr>
        <p:grpSpPr bwMode="auto">
          <a:xfrm>
            <a:off x="177800" y="230188"/>
            <a:ext cx="203200" cy="6503987"/>
            <a:chOff x="112" y="145"/>
            <a:chExt cx="128" cy="4097"/>
          </a:xfrm>
        </p:grpSpPr>
        <p:sp>
          <p:nvSpPr>
            <p:cNvPr id="1044" name="Rectangle 1032"/>
            <p:cNvSpPr>
              <a:spLocks noChangeArrowheads="1"/>
            </p:cNvSpPr>
            <p:nvPr/>
          </p:nvSpPr>
          <p:spPr bwMode="auto">
            <a:xfrm flipH="1">
              <a:off x="192" y="162"/>
              <a:ext cx="48" cy="4080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fol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45" name="Rectangle 1033"/>
            <p:cNvSpPr>
              <a:spLocks noChangeArrowheads="1"/>
            </p:cNvSpPr>
            <p:nvPr/>
          </p:nvSpPr>
          <p:spPr bwMode="auto">
            <a:xfrm>
              <a:off x="112" y="145"/>
              <a:ext cx="48" cy="3941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algn="ctr" eaLnBrk="1" hangingPunct="1"/>
              <a:endParaRPr kumimoji="0" lang="uk-UA" altLang="uk-UA" sz="2400"/>
            </a:p>
          </p:txBody>
        </p:sp>
      </p:grpSp>
      <p:grpSp>
        <p:nvGrpSpPr>
          <p:cNvPr id="1032" name="Group 1034"/>
          <p:cNvGrpSpPr>
            <a:grpSpLocks/>
          </p:cNvGrpSpPr>
          <p:nvPr/>
        </p:nvGrpSpPr>
        <p:grpSpPr bwMode="auto">
          <a:xfrm>
            <a:off x="8793163" y="220663"/>
            <a:ext cx="198437" cy="6408737"/>
            <a:chOff x="5539" y="139"/>
            <a:chExt cx="125" cy="4037"/>
          </a:xfrm>
        </p:grpSpPr>
        <p:sp>
          <p:nvSpPr>
            <p:cNvPr id="1042" name="Rectangle 1035"/>
            <p:cNvSpPr>
              <a:spLocks noChangeArrowheads="1"/>
            </p:cNvSpPr>
            <p:nvPr/>
          </p:nvSpPr>
          <p:spPr bwMode="auto">
            <a:xfrm rot="10800000" flipH="1" flipV="1">
              <a:off x="5621" y="139"/>
              <a:ext cx="43" cy="398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43" name="Rectangle 1036"/>
            <p:cNvSpPr>
              <a:spLocks noChangeArrowheads="1"/>
            </p:cNvSpPr>
            <p:nvPr/>
          </p:nvSpPr>
          <p:spPr bwMode="auto">
            <a:xfrm rot="10800000" flipV="1">
              <a:off x="5539" y="240"/>
              <a:ext cx="49" cy="3936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1033" name="Group 1037"/>
          <p:cNvGrpSpPr>
            <a:grpSpLocks/>
          </p:cNvGrpSpPr>
          <p:nvPr/>
        </p:nvGrpSpPr>
        <p:grpSpPr bwMode="auto">
          <a:xfrm>
            <a:off x="412750" y="6477000"/>
            <a:ext cx="8686800" cy="228600"/>
            <a:chOff x="260" y="4080"/>
            <a:chExt cx="5472" cy="144"/>
          </a:xfrm>
        </p:grpSpPr>
        <p:sp>
          <p:nvSpPr>
            <p:cNvPr id="1040" name="Rectangle 1038"/>
            <p:cNvSpPr>
              <a:spLocks noChangeArrowheads="1"/>
            </p:cNvSpPr>
            <p:nvPr/>
          </p:nvSpPr>
          <p:spPr bwMode="auto">
            <a:xfrm rot="5400000" flipV="1">
              <a:off x="2972" y="1368"/>
              <a:ext cx="48" cy="5472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accent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41" name="Rectangle 1039"/>
            <p:cNvSpPr>
              <a:spLocks noChangeArrowheads="1"/>
            </p:cNvSpPr>
            <p:nvPr/>
          </p:nvSpPr>
          <p:spPr bwMode="auto">
            <a:xfrm rot="5400000" flipV="1">
              <a:off x="2914" y="1522"/>
              <a:ext cx="48" cy="5355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1034" name="Group 1040"/>
          <p:cNvGrpSpPr>
            <a:grpSpLocks/>
          </p:cNvGrpSpPr>
          <p:nvPr/>
        </p:nvGrpSpPr>
        <p:grpSpPr bwMode="auto">
          <a:xfrm>
            <a:off x="76200" y="176213"/>
            <a:ext cx="8745538" cy="161925"/>
            <a:chOff x="48" y="111"/>
            <a:chExt cx="5509" cy="102"/>
          </a:xfrm>
        </p:grpSpPr>
        <p:sp>
          <p:nvSpPr>
            <p:cNvPr id="1038" name="Rectangle 1041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39" name="Rectangle 1042"/>
            <p:cNvSpPr>
              <a:spLocks noChangeArrowheads="1"/>
            </p:cNvSpPr>
            <p:nvPr/>
          </p:nvSpPr>
          <p:spPr bwMode="auto">
            <a:xfrm rot="5400000" flipV="1">
              <a:off x="2783" y="-2624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  <p:grpSp>
        <p:nvGrpSpPr>
          <p:cNvPr id="6" name="Group 1043"/>
          <p:cNvGrpSpPr>
            <a:grpSpLocks/>
          </p:cNvGrpSpPr>
          <p:nvPr/>
        </p:nvGrpSpPr>
        <p:grpSpPr bwMode="auto">
          <a:xfrm>
            <a:off x="71438" y="176213"/>
            <a:ext cx="8745537" cy="161925"/>
            <a:chOff x="48" y="111"/>
            <a:chExt cx="5509" cy="102"/>
          </a:xfrm>
        </p:grpSpPr>
        <p:sp>
          <p:nvSpPr>
            <p:cNvPr id="1036" name="Rectangle 1044"/>
            <p:cNvSpPr>
              <a:spLocks noChangeArrowheads="1"/>
            </p:cNvSpPr>
            <p:nvPr/>
          </p:nvSpPr>
          <p:spPr bwMode="auto">
            <a:xfrm rot="5400000" flipV="1">
              <a:off x="2853" y="-2491"/>
              <a:ext cx="37" cy="5371"/>
            </a:xfrm>
            <a:prstGeom prst="rect">
              <a:avLst/>
            </a:prstGeom>
            <a:gradFill rotWithShape="0">
              <a:gsLst>
                <a:gs pos="0">
                  <a:schemeClr val="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  <p:sp>
          <p:nvSpPr>
            <p:cNvPr id="1037" name="Rectangle 1045"/>
            <p:cNvSpPr>
              <a:spLocks noChangeArrowheads="1"/>
            </p:cNvSpPr>
            <p:nvPr/>
          </p:nvSpPr>
          <p:spPr bwMode="auto">
            <a:xfrm rot="5400000" flipV="1">
              <a:off x="2784" y="-2625"/>
              <a:ext cx="38" cy="5509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Times New Roman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Times New Roman" charset="0"/>
                </a:defRPr>
              </a:lvl9pPr>
            </a:lstStyle>
            <a:p>
              <a:pPr eaLnBrk="1" hangingPunct="1"/>
              <a:endParaRPr lang="uk-UA" altLang="uk-UA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www.youtube.com/watch?v=4HRtxxo9HWU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7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1520" y="692696"/>
            <a:ext cx="4536504" cy="5688632"/>
          </a:xfrm>
        </p:spPr>
        <p:txBody>
          <a:bodyPr/>
          <a:lstStyle/>
          <a:p>
            <a:r>
              <a:rPr lang="uk-UA" altLang="uk-UA" b="1" dirty="0">
                <a:solidFill>
                  <a:srgbClr val="002060"/>
                </a:solidFill>
              </a:rPr>
              <a:t>Тема:</a:t>
            </a:r>
            <a:br>
              <a:rPr lang="uk-UA" altLang="uk-UA" dirty="0"/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 СЛАВА,</a:t>
            </a: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 ВОЛЯ, </a:t>
            </a:r>
            <a:r>
              <a:rPr lang="ru-RU" altLang="uk-UA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або</a:t>
            </a: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УКРАЇНСЬКЕ</a:t>
            </a: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КОЗАЦТВО</a:t>
            </a: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 НАРОДНІЙ</a:t>
            </a: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ПАМ’ЯТІ.</a:t>
            </a:r>
            <a:endParaRPr lang="uk-UA" alt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4DBBBE-0025-4713-BF6F-C14CD393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92696"/>
            <a:ext cx="3528392" cy="4770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92078"/>
            <a:ext cx="8892480" cy="976682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Перевіряємо!!! (максимально  10б.)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302492992"/>
              </p:ext>
            </p:extLst>
          </p:nvPr>
        </p:nvGraphicFramePr>
        <p:xfrm>
          <a:off x="251520" y="980727"/>
          <a:ext cx="8352927" cy="53285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Двойная стрелка влево/вправо 15"/>
          <p:cNvSpPr/>
          <p:nvPr/>
        </p:nvSpPr>
        <p:spPr bwMode="auto">
          <a:xfrm>
            <a:off x="4211960" y="3187285"/>
            <a:ext cx="1216152" cy="484632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8925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ІІ зупинка  «Художня студія»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4"/>
          </p:nvPr>
        </p:nvSpPr>
        <p:spPr>
          <a:xfrm>
            <a:off x="4057599" y="385762"/>
            <a:ext cx="4629202" cy="5740401"/>
          </a:xfrm>
        </p:spPr>
        <p:txBody>
          <a:bodyPr/>
          <a:lstStyle/>
          <a:p>
            <a:pPr marL="0" indent="0">
              <a:buNone/>
            </a:pPr>
            <a:endParaRPr lang="en-US" sz="2800" b="1" dirty="0">
              <a:solidFill>
                <a:schemeClr val="accent1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1"/>
                </a:solidFill>
                <a:latin typeface="Segoe Script" panose="030B0504020000000003" pitchFamily="66" charset="0"/>
              </a:rPr>
              <a:t>Переглянь перші 2 хвилинки  відео!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sz="3200" b="1" dirty="0">
                <a:solidFill>
                  <a:schemeClr val="accent1"/>
                </a:solidFill>
                <a:latin typeface="Segoe Script" panose="030B0504020000000003" pitchFamily="66" charset="0"/>
              </a:rPr>
              <a:t>Намалюй  схематично зображення</a:t>
            </a:r>
          </a:p>
          <a:p>
            <a:pPr marL="0" indent="0">
              <a:buNone/>
            </a:pPr>
            <a:r>
              <a:rPr lang="uk-UA" sz="3200" b="1" dirty="0">
                <a:solidFill>
                  <a:schemeClr val="accent1"/>
                </a:solidFill>
                <a:latin typeface="Segoe Script" panose="030B0504020000000003" pitchFamily="66" charset="0"/>
              </a:rPr>
              <a:t>  Запорізької  Січі </a:t>
            </a:r>
            <a:endParaRPr lang="ru-RU" sz="2800" b="1" dirty="0">
              <a:solidFill>
                <a:schemeClr val="accent1"/>
              </a:solidFill>
              <a:latin typeface="Segoe Script" panose="030B0504020000000003" pitchFamily="66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8C280FD-DEEF-4610-B7ED-BCAEDA651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199" y="1068859"/>
            <a:ext cx="3600400" cy="4929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D66D4CD-B785-40C3-B3CA-75E3E8609BB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085822"/>
            <a:ext cx="2402032" cy="62794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84D2CD3-AC1C-442F-965A-35C586689E1F}"/>
              </a:ext>
            </a:extLst>
          </p:cNvPr>
          <p:cNvSpPr txBox="1"/>
          <p:nvPr/>
        </p:nvSpPr>
        <p:spPr>
          <a:xfrm rot="10800000" flipV="1">
            <a:off x="4355975" y="5016548"/>
            <a:ext cx="43308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2"/>
                </a:solidFill>
              </a:rPr>
              <a:t>https://www.youtube.com/watch?v=NsidAJbjcT8&amp;t=35s</a:t>
            </a:r>
            <a:endParaRPr lang="ru-RU" sz="24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041100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0988"/>
            <a:ext cx="7846640" cy="2081212"/>
          </a:xfrm>
        </p:spPr>
        <p:txBody>
          <a:bodyPr/>
          <a:lstStyle/>
          <a:p>
            <a:pPr algn="ctr"/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Перевіряємо!!!</a:t>
            </a:r>
            <a:b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 максимально 10 б.)   </a:t>
            </a:r>
          </a:p>
        </p:txBody>
      </p:sp>
      <p:sp>
        <p:nvSpPr>
          <p:cNvPr id="6" name="Подзаголовок 5">
            <a:extLst>
              <a:ext uri="{FF2B5EF4-FFF2-40B4-BE49-F238E27FC236}">
                <a16:creationId xmlns:a16="http://schemas.microsoft.com/office/drawing/2014/main" id="{7B6CE05E-3C81-4135-A5B5-F9A9AB7FF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10800000" flipV="1">
            <a:off x="611560" y="4419600"/>
            <a:ext cx="8278688" cy="1595438"/>
          </a:xfrm>
        </p:spPr>
        <p:txBody>
          <a:bodyPr/>
          <a:lstStyle/>
          <a:p>
            <a:r>
              <a:rPr kumimoji="0" lang="uk-UA" sz="4000" b="1" i="0" u="none" strike="noStrike" kern="0" cap="none" spc="0" normalizeH="0" baseline="0" noProof="0" dirty="0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Впевнена, що в тебе вийшло ще краще!!!</a:t>
            </a:r>
            <a:br>
              <a:rPr kumimoji="0" lang="uk-UA" sz="4000" b="1" i="0" u="none" strike="noStrike" kern="0" cap="none" spc="0" normalizeH="0" baseline="0" noProof="0" dirty="0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</a:b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3" name="Объект 2">
            <a:extLst>
              <a:ext uri="{FF2B5EF4-FFF2-40B4-BE49-F238E27FC236}">
                <a16:creationId xmlns:a16="http://schemas.microsoft.com/office/drawing/2014/main" id="{226096A3-9DBA-454B-9BAB-2454F9040627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416217" y="1577633"/>
            <a:ext cx="2706688" cy="20812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28DE1D9-0773-449D-8CEB-BB54F6AD1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1733" y="2115174"/>
            <a:ext cx="2682999" cy="24027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AE415E-9BA7-4E69-AB95-071A470057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5403" y="1636475"/>
            <a:ext cx="2344845" cy="240274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979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1000"/>
            <a:ext cx="8640960" cy="1319808"/>
          </a:xfrm>
        </p:spPr>
        <p:txBody>
          <a:bodyPr/>
          <a:lstStyle/>
          <a:p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ІІІ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зупинка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«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Хто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</a:t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Коли?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Чому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?»</a:t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Прочитай 1-2 абзац пункту 2, параграфа 14!</a:t>
            </a:r>
            <a:b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Запиши </a:t>
            </a:r>
            <a:r>
              <a:rPr lang="ru-RU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відповіді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на </a:t>
            </a:r>
            <a:r>
              <a:rPr lang="ru-RU" sz="2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запитання</a:t>
            </a:r>
            <a:r>
              <a:rPr lang="ru-RU" sz="2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endParaRPr lang="uk-UA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247E3BD-AE42-4211-B7C4-223BCE32B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4947273"/>
              </p:ext>
            </p:extLst>
          </p:nvPr>
        </p:nvGraphicFramePr>
        <p:xfrm>
          <a:off x="381000" y="2852936"/>
          <a:ext cx="8511480" cy="3644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06611764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93112"/>
            <a:ext cx="8511480" cy="2099784"/>
          </a:xfrm>
        </p:spPr>
        <p:txBody>
          <a:bodyPr/>
          <a:lstStyle/>
          <a:p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ІІІ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зупинка.Перевіряємо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!!! </a:t>
            </a:r>
            <a:b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(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кожна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правильна 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вдповідь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2б. Максимально 6 </a:t>
            </a:r>
            <a:r>
              <a:rPr lang="ru-RU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балів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.)</a:t>
            </a:r>
            <a:endParaRPr lang="uk-UA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graphicFrame>
        <p:nvGraphicFramePr>
          <p:cNvPr id="9" name="Схема 8">
            <a:extLst>
              <a:ext uri="{FF2B5EF4-FFF2-40B4-BE49-F238E27FC236}">
                <a16:creationId xmlns:a16="http://schemas.microsoft.com/office/drawing/2014/main" id="{3247E3BD-AE42-4211-B7C4-223BCE32B2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29391930"/>
              </p:ext>
            </p:extLst>
          </p:nvPr>
        </p:nvGraphicFramePr>
        <p:xfrm>
          <a:off x="539552" y="2276872"/>
          <a:ext cx="8196064" cy="42201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384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583488" cy="838200"/>
          </a:xfrm>
        </p:spPr>
        <p:txBody>
          <a:bodyPr/>
          <a:lstStyle/>
          <a:p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IV </a:t>
            </a:r>
            <a:r>
              <a:rPr lang="ru-RU" sz="44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зупинка«Вгадай</a:t>
            </a:r>
            <a:r>
              <a:rPr lang="ru-RU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героя »</a:t>
            </a:r>
            <a:endParaRPr lang="uk-UA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556792"/>
            <a:ext cx="64807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Народився на хуторі Суботів.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Мав добру освіту.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Бився проти турків.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Уклав угоду  з  кримським  ханом.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Очолив повстання проти Польщі.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uk-UA" sz="3200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ХТО ЦЕ?</a:t>
            </a:r>
          </a:p>
          <a:p>
            <a:pPr algn="ctr"/>
            <a:r>
              <a:rPr lang="uk-UA" sz="3200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БОГДАН ХМЕЛЬНИЦЬКИЙ </a:t>
            </a:r>
          </a:p>
          <a:p>
            <a:pPr algn="ctr"/>
            <a:r>
              <a:rPr lang="uk-UA" sz="3200" u="sng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( 4 бали)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84D937B-FD45-4ADA-BEB8-D0AB7AD845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7233" y="1213556"/>
            <a:ext cx="2498124" cy="316835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898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CC8989-B220-44D3-A965-95F737CFE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544" y="381000"/>
            <a:ext cx="8295456" cy="4572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uk-UA" dirty="0"/>
              <a:t>    </a:t>
            </a:r>
            <a:r>
              <a:rPr kumimoji="0" lang="ru-RU" sz="4400" b="1" i="0" u="none" strike="noStrike" kern="0" cap="none" spc="0" normalizeH="0" baseline="0" noProof="0" dirty="0" err="1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Запрошую</a:t>
            </a:r>
            <a:r>
              <a:rPr kumimoji="0" lang="ru-RU" sz="4400" b="1" i="0" u="none" strike="noStrike" kern="0" cap="none" spc="0" normalizeH="0" baseline="0" noProof="0" dirty="0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на </a:t>
            </a:r>
            <a:r>
              <a:rPr kumimoji="0" lang="ru-RU" sz="4400" b="1" i="0" u="none" strike="noStrike" kern="0" cap="none" spc="0" normalizeH="0" baseline="0" noProof="0" dirty="0" err="1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руханку</a:t>
            </a:r>
            <a:r>
              <a:rPr kumimoji="0" lang="ru-RU" sz="4400" b="1" i="0" u="none" strike="noStrike" kern="0" cap="none" spc="0" normalizeH="0" baseline="0" noProof="0" dirty="0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 </a:t>
            </a:r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C52F123-32E5-41EF-9091-7E059B37E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42BA252-7389-43FE-A9A0-346B8DC4B594}"/>
              </a:ext>
            </a:extLst>
          </p:cNvPr>
          <p:cNvSpPr txBox="1"/>
          <p:nvPr/>
        </p:nvSpPr>
        <p:spPr>
          <a:xfrm>
            <a:off x="251520" y="1324908"/>
            <a:ext cx="871296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https://www.youtube.com/watch?v=4HRtxxo9HWU</a:t>
            </a:r>
            <a:endParaRPr lang="ru-RU" sz="2800" dirty="0">
              <a:solidFill>
                <a:srgbClr val="FF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76027B-46E9-4DDE-991C-E3B3574FC5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6" y="1848128"/>
            <a:ext cx="4662264" cy="462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12587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81000"/>
            <a:ext cx="8208912" cy="1535832"/>
          </a:xfrm>
        </p:spPr>
        <p:txBody>
          <a:bodyPr/>
          <a:lstStyle/>
          <a:p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</a:t>
            </a:r>
            <a:r>
              <a:rPr lang="uk-UA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зупинка.</a:t>
            </a:r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uk-UA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Картознавець</a:t>
            </a:r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 </a:t>
            </a:r>
            <a:r>
              <a:rPr lang="uk-UA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Попрацюй з картою( наступний слайд) –дай відповіді на запитання </a:t>
            </a:r>
            <a:b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132856"/>
            <a:ext cx="799288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b="1" dirty="0">
                <a:solidFill>
                  <a:schemeClr val="accent1">
                    <a:lumMod val="95000"/>
                    <a:lumOff val="5000"/>
                  </a:schemeClr>
                </a:solidFill>
              </a:rPr>
              <a:t> </a:t>
            </a:r>
            <a:r>
              <a:rPr lang="uk-UA" sz="3200" b="1" dirty="0">
                <a:solidFill>
                  <a:schemeClr val="accent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1. Звідки розпочав повстання</a:t>
            </a:r>
          </a:p>
          <a:p>
            <a:r>
              <a:rPr lang="uk-UA" sz="3200" b="1" dirty="0">
                <a:solidFill>
                  <a:schemeClr val="accent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 Б. Хмельницький?</a:t>
            </a:r>
          </a:p>
          <a:p>
            <a:endParaRPr lang="uk-UA" sz="3200" b="1" dirty="0">
              <a:solidFill>
                <a:schemeClr val="accent1">
                  <a:lumMod val="95000"/>
                  <a:lumOff val="5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uk-UA" sz="3200" b="1" dirty="0">
                <a:solidFill>
                  <a:schemeClr val="accent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2.Назви три перші визначальні </a:t>
            </a:r>
            <a:r>
              <a:rPr lang="uk-UA" sz="3200" b="1">
                <a:solidFill>
                  <a:schemeClr val="accent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битви .</a:t>
            </a:r>
          </a:p>
          <a:p>
            <a:endParaRPr lang="uk-UA" sz="3200" b="1" dirty="0">
              <a:solidFill>
                <a:schemeClr val="accent1">
                  <a:lumMod val="95000"/>
                  <a:lumOff val="5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uk-UA" sz="3200" b="1" dirty="0">
                <a:solidFill>
                  <a:schemeClr val="accent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3. Як називалася держава </a:t>
            </a:r>
          </a:p>
          <a:p>
            <a:r>
              <a:rPr lang="uk-UA" sz="3200" b="1" dirty="0">
                <a:solidFill>
                  <a:schemeClr val="accent1">
                    <a:lumMod val="95000"/>
                    <a:lumOff val="5000"/>
                  </a:schemeClr>
                </a:solidFill>
                <a:latin typeface="Segoe Script" panose="030B0504020000000003" pitchFamily="66" charset="0"/>
              </a:rPr>
              <a:t>Б. Хмельницького?</a:t>
            </a:r>
            <a:endParaRPr lang="uk-UA" sz="3600" b="1" dirty="0">
              <a:solidFill>
                <a:schemeClr val="accent1">
                  <a:lumMod val="95000"/>
                  <a:lumOff val="5000"/>
                </a:schemeClr>
              </a:solidFill>
              <a:latin typeface="Segoe Script" panose="030B0504020000000003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01158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5BA3751C-2844-4ECB-A954-2BD2E4B34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70E687-8A9C-4815-A1FC-8C87515E868F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372F1B-050E-4D5D-B312-5079989C5B7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143000" y="-1143000"/>
            <a:ext cx="6857998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7814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4088" y="583541"/>
            <a:ext cx="8208912" cy="1535832"/>
          </a:xfrm>
        </p:spPr>
        <p:txBody>
          <a:bodyPr/>
          <a:lstStyle/>
          <a:p>
            <a:r>
              <a:rPr lang="en-US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</a:t>
            </a:r>
            <a:r>
              <a:rPr lang="uk-UA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зупинка.</a:t>
            </a:r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</a:t>
            </a:r>
            <a:r>
              <a:rPr lang="uk-UA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Картознавець</a:t>
            </a:r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 </a:t>
            </a:r>
            <a:br>
              <a:rPr lang="uk-UA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Кожна правильна відповідь 2 бали.</a:t>
            </a:r>
            <a:b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132856"/>
            <a:ext cx="842493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b="1" dirty="0">
                <a:solidFill>
                  <a:srgbClr val="FF0000"/>
                </a:solidFill>
                <a:latin typeface="Segoe Script" panose="030B0504020000000003" pitchFamily="66" charset="0"/>
              </a:rPr>
              <a:t>1.Із Січі</a:t>
            </a:r>
          </a:p>
          <a:p>
            <a:endParaRPr lang="uk-UA" sz="3600" b="1" dirty="0">
              <a:solidFill>
                <a:schemeClr val="accent1">
                  <a:lumMod val="95000"/>
                  <a:lumOff val="5000"/>
                </a:schemeClr>
              </a:solidFill>
              <a:latin typeface="Segoe Script" panose="030B0504020000000003" pitchFamily="66" charset="0"/>
            </a:endParaRPr>
          </a:p>
          <a:p>
            <a:r>
              <a:rPr lang="uk-UA" sz="3600" b="1" dirty="0">
                <a:solidFill>
                  <a:srgbClr val="FF0000"/>
                </a:solidFill>
                <a:latin typeface="Segoe Script" panose="030B0504020000000003" pitchFamily="66" charset="0"/>
              </a:rPr>
              <a:t>2.Битва під Жовтими Водами, Корсунем і Пилявцями.</a:t>
            </a:r>
          </a:p>
          <a:p>
            <a:endParaRPr lang="uk-UA" sz="3600" b="1" dirty="0">
              <a:solidFill>
                <a:srgbClr val="FF0000"/>
              </a:solidFill>
              <a:latin typeface="Segoe Script" panose="030B0504020000000003" pitchFamily="66" charset="0"/>
            </a:endParaRPr>
          </a:p>
          <a:p>
            <a:r>
              <a:rPr lang="uk-UA" sz="3600" b="1" dirty="0">
                <a:solidFill>
                  <a:srgbClr val="FF0000"/>
                </a:solidFill>
                <a:latin typeface="Segoe Script" panose="030B0504020000000003" pitchFamily="66" charset="0"/>
              </a:rPr>
              <a:t>3.Гетьманщина </a:t>
            </a:r>
          </a:p>
        </p:txBody>
      </p:sp>
    </p:spTree>
    <p:extLst>
      <p:ext uri="{BB962C8B-B14F-4D97-AF65-F5344CB8AC3E}">
        <p14:creationId xmlns:p14="http://schemas.microsoft.com/office/powerpoint/2010/main" val="34212190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99572-8443-4E97-BC4C-3371B1BD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838200"/>
          </a:xfrm>
        </p:spPr>
        <p:txBody>
          <a:bodyPr/>
          <a:lstStyle/>
          <a:p>
            <a:pPr algn="ctr"/>
            <a:r>
              <a:rPr lang="uk-UA" sz="5400" dirty="0">
                <a:solidFill>
                  <a:schemeClr val="bg2"/>
                </a:solidFill>
                <a:latin typeface="Monotype Corsiva" panose="03010101010201010101" pitchFamily="66" charset="0"/>
              </a:rPr>
              <a:t>Привіт  козакам і козачкам!</a:t>
            </a:r>
            <a:endParaRPr lang="ru-RU" sz="54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F2895-A70D-482E-BE4C-A329B40C30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47564" y="1452282"/>
            <a:ext cx="4715435" cy="4491318"/>
          </a:xfrm>
        </p:spPr>
        <p:txBody>
          <a:bodyPr/>
          <a:lstStyle/>
          <a:p>
            <a:pPr marL="0" indent="0">
              <a:buNone/>
            </a:pPr>
            <a:r>
              <a:rPr lang="uk-UA" sz="4000" dirty="0">
                <a:solidFill>
                  <a:srgbClr val="FF0000"/>
                </a:solidFill>
                <a:latin typeface="Sitka Small" panose="02000505000000020004" pitchFamily="2" charset="0"/>
              </a:rPr>
              <a:t>Сьогодні  ми з тобою  пройдемо ще одну героїчну сторінку нашої  історії, а саме про козаків.</a:t>
            </a:r>
          </a:p>
          <a:p>
            <a:pPr marL="0" indent="0">
              <a:buNone/>
            </a:pPr>
            <a:endParaRPr lang="uk-UA" dirty="0"/>
          </a:p>
          <a:p>
            <a:endParaRPr lang="uk-UA" dirty="0"/>
          </a:p>
          <a:p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0501E3C-A36C-4BBD-8F8C-8FACBB37B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9614712-D912-42C8-8C0F-D1D91D3AB34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191574"/>
            <a:ext cx="3089920" cy="4474852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EB4D7A4-2C61-42B2-85FB-C26EA7C8B68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5747108"/>
            <a:ext cx="2328874" cy="695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</a:t>
            </a:r>
            <a:r>
              <a:rPr lang="uk-UA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 </a:t>
            </a:r>
            <a:r>
              <a:rPr lang="uk-UA" sz="48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зупинка</a:t>
            </a:r>
            <a:r>
              <a:rPr lang="uk-UA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«Козацька</a:t>
            </a:r>
            <a:r>
              <a:rPr lang="uk-UA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держава» </a:t>
            </a:r>
            <a:r>
              <a:rPr lang="uk-UA" sz="4000" b="1" dirty="0" err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Гра«Телефончик</a:t>
            </a:r>
            <a:r>
              <a:rPr lang="uk-UA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»</a:t>
            </a:r>
            <a:br>
              <a:rPr lang="uk-UA" sz="40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uk-UA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004534-E0F9-41F7-9A3B-F1858DFD4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5301209"/>
            <a:ext cx="7702624" cy="1440159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uk-UA" dirty="0">
                <a:solidFill>
                  <a:srgbClr val="C00000"/>
                </a:solidFill>
                <a:latin typeface="Segoe Script" panose="030B0504020000000003" pitchFamily="66" charset="0"/>
              </a:rPr>
              <a:t>1447046  </a:t>
            </a:r>
            <a:r>
              <a:rPr lang="uk-UA" dirty="0">
                <a:solidFill>
                  <a:schemeClr val="accent1"/>
                </a:solidFill>
                <a:latin typeface="Segoe Script" panose="030B0504020000000003" pitchFamily="66" charset="0"/>
              </a:rPr>
              <a:t>2</a:t>
            </a:r>
            <a:r>
              <a:rPr lang="uk-UA" dirty="0">
                <a:solidFill>
                  <a:srgbClr val="C00000"/>
                </a:solidFill>
                <a:latin typeface="Segoe Script" panose="030B0504020000000003" pitchFamily="66" charset="0"/>
              </a:rPr>
              <a:t>. 3166643042</a:t>
            </a:r>
          </a:p>
          <a:p>
            <a:pPr marL="0" indent="0">
              <a:buNone/>
            </a:pPr>
            <a:r>
              <a:rPr lang="ru-RU" dirty="0">
                <a:solidFill>
                  <a:srgbClr val="C00000"/>
                </a:solidFill>
                <a:latin typeface="Segoe Script" panose="030B0504020000000003" pitchFamily="66" charset="0"/>
              </a:rPr>
              <a:t>ВІЙСЬКО ЗАПОРІЗЬКЕ ( 4 </a:t>
            </a:r>
            <a:r>
              <a:rPr lang="ru-RU" dirty="0" err="1">
                <a:solidFill>
                  <a:srgbClr val="C00000"/>
                </a:solidFill>
                <a:latin typeface="Segoe Script" panose="030B0504020000000003" pitchFamily="66" charset="0"/>
              </a:rPr>
              <a:t>бали</a:t>
            </a:r>
            <a:r>
              <a:rPr lang="ru-RU" dirty="0">
                <a:solidFill>
                  <a:srgbClr val="C00000"/>
                </a:solidFill>
                <a:latin typeface="Segoe Script" panose="030B0504020000000003" pitchFamily="66" charset="0"/>
              </a:rPr>
              <a:t>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A88B0-E606-4063-A369-58B18BAACA6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6315"/>
          <a:stretch/>
        </p:blipFill>
        <p:spPr>
          <a:xfrm>
            <a:off x="184498" y="1933029"/>
            <a:ext cx="8707982" cy="358420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91CFE24-B4BF-4FAB-A4C1-BED85ACCD86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6" y="2725169"/>
            <a:ext cx="6984776" cy="2576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6726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1319808"/>
          </a:xfrm>
        </p:spPr>
        <p:txBody>
          <a:bodyPr/>
          <a:lstStyle/>
          <a:p>
            <a:pPr lvl="0"/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VI</a:t>
            </a:r>
            <a:r>
              <a:rPr lang="uk-UA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</a:t>
            </a:r>
            <a:r>
              <a:rPr lang="en-US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uk-UA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зупинка. «Чигирин»</a:t>
            </a:r>
            <a:br>
              <a:rPr lang="uk-UA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Вправа  « Реставратор»</a:t>
            </a:r>
            <a:br>
              <a:rPr lang="uk-UA" sz="44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E22C5B-E8A9-4C1C-9F78-60734075450C}"/>
              </a:ext>
            </a:extLst>
          </p:cNvPr>
          <p:cNvSpPr txBox="1"/>
          <p:nvPr/>
        </p:nvSpPr>
        <p:spPr>
          <a:xfrm>
            <a:off x="4932040" y="2276872"/>
            <a:ext cx="3672408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kumimoji="1" lang="uk-UA" sz="32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Прочитай  3 – й абзац пункту 3, параграфа 14!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Заповни пропуски у тексті </a:t>
            </a:r>
            <a:r>
              <a:rPr kumimoji="1" lang="uk-UA" sz="3200" b="0" i="0" u="none" strike="noStrike" kern="1200" cap="none" spc="0" normalizeH="0" baseline="0" noProof="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Courier New" panose="02070309020205020404" pitchFamily="49" charset="0"/>
              <a:buChar char="o"/>
              <a:tabLst/>
              <a:defRPr/>
            </a:pPr>
            <a:r>
              <a:rPr lang="uk-UA" sz="32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Кожна правильна відповідь 2 бали</a:t>
            </a:r>
            <a:endParaRPr kumimoji="1" lang="uk-UA" sz="3200" b="0" i="0" u="none" strike="noStrike" kern="1200" cap="none" spc="0" normalizeH="0" baseline="0" noProof="0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76B19B7-2896-436D-8C05-50FEA6E57BF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91" y="1844825"/>
            <a:ext cx="3520970" cy="4320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7958C05-5A49-4652-85FC-CA512BA946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6165303"/>
            <a:ext cx="2328874" cy="545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5267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1789" y="620688"/>
            <a:ext cx="6540422" cy="936104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E4DAAA9B-ACDC-465B-99B2-87BD68CB93D8}"/>
              </a:ext>
            </a:extLst>
          </p:cNvPr>
          <p:cNvSpPr/>
          <p:nvPr/>
        </p:nvSpPr>
        <p:spPr bwMode="auto">
          <a:xfrm>
            <a:off x="467544" y="1287396"/>
            <a:ext cx="8216180" cy="5309955"/>
          </a:xfrm>
          <a:prstGeom prst="doubleWave">
            <a:avLst>
              <a:gd name="adj1" fmla="val 6250"/>
              <a:gd name="adj2" fmla="val -2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СТОЛИЦЕЮ КОЗАЦЬКОЇ ДЕРЖАВИ  ЗА ЧАСІВ БОГДАНА ХМЕЛЬНИЦЬКОГО БУЛО МІСТО ______.</a:t>
            </a:r>
            <a:r>
              <a:rPr lang="ru-RU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ЗАРАЗ У ЧИГИРИНІ СТВОРЕНО НАЦІОНАЛЬНИЙ ІСТОРИКО –КУЛЬТУРНИЙ ЗАПОВІДНИК « ___».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У НЬОМУ НАЛІЧУЄТЬСЯ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</a:t>
            </a: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ЛИЗЬКО _____ЕКСПОНАТІВ.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СЕРЕД НИХ УНІКАЛЬНА КОЛЕКЦІЯ РЕЧЕЙ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___ СТОЛІТТЯ.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ПОБУВАВШИ ТАМ МОЖНА БАГАТО ДІЗНАТИСЯ ПРО _____ І ПОБУТ КОЗАКІВ.</a:t>
            </a:r>
            <a:endParaRPr kumimoji="1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3186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  <p:sp>
        <p:nvSpPr>
          <p:cNvPr id="2" name="Двойная волна 1">
            <a:extLst>
              <a:ext uri="{FF2B5EF4-FFF2-40B4-BE49-F238E27FC236}">
                <a16:creationId xmlns:a16="http://schemas.microsoft.com/office/drawing/2014/main" id="{E4DAAA9B-ACDC-465B-99B2-87BD68CB93D8}"/>
              </a:ext>
            </a:extLst>
          </p:cNvPr>
          <p:cNvSpPr/>
          <p:nvPr/>
        </p:nvSpPr>
        <p:spPr bwMode="auto">
          <a:xfrm>
            <a:off x="389711" y="1287397"/>
            <a:ext cx="8511480" cy="5309955"/>
          </a:xfrm>
          <a:prstGeom prst="doubleWave">
            <a:avLst>
              <a:gd name="adj1" fmla="val 6250"/>
              <a:gd name="adj2" fmla="val -238"/>
            </a:avLst>
          </a:prstGeom>
          <a:ln>
            <a:headEnd type="none" w="med" len="med"/>
            <a:tailEnd type="none" w="med" len="med"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СТОЛИЦЕЮ КОЗАЦЬКОЇ ДЕРЖАВИ ЗА ЧАСІВ БОГДАНА ХМЕЛЬНИЦЬКОГО БУЛО МІСТО  </a:t>
            </a:r>
            <a:r>
              <a:rPr kumimoji="1" lang="ru-RU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ЧИГИРИН.</a:t>
            </a:r>
            <a:endParaRPr lang="ru-RU" sz="2400" b="1" i="0" strike="noStrike" baseline="0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ЗАРАЗ У ЧИГИРИНІ СТВОРЕНО НАЦІОНАЛЬНИЙ ІСТОРИКО–КУЛЬТУРНИЙ ЗАПОВІДНИК </a:t>
            </a:r>
            <a:r>
              <a:rPr lang="ru-RU" sz="2400" b="1" i="0" u="none" strike="noStrike" baseline="0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«ЧИГИНИН»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У НЬОМУ НАЛІЧУЄТЬСЯ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Б</a:t>
            </a: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ЛИЗЬКО </a:t>
            </a:r>
            <a:r>
              <a:rPr kumimoji="1" lang="ru-RU" sz="2400" b="1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2000 </a:t>
            </a: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ЕКСПОНАТІВ.</a:t>
            </a:r>
          </a:p>
          <a:p>
            <a:r>
              <a:rPr lang="ru-RU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СЕРЕД НИХ УНІКАЛЬНА КОЛЕКЦІЯ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РЕЧЕЙ  </a:t>
            </a:r>
          </a:p>
          <a:p>
            <a:r>
              <a:rPr lang="ru-RU" sz="2400" b="1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17 </a:t>
            </a:r>
            <a:r>
              <a:rPr lang="ru-RU" sz="2400" b="1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СТОЛІТТЯ</a:t>
            </a:r>
            <a:r>
              <a:rPr lang="ru-RU" sz="2400" b="1" i="0" u="none" strike="noStrike" baseline="0" dirty="0">
                <a:solidFill>
                  <a:srgbClr val="0070C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ПОБУВАВШИ ТАМ МОЖНА БАГАТО ДІЗНАТИСЯ ПРО </a:t>
            </a:r>
            <a:r>
              <a:rPr kumimoji="1" lang="ru-RU" sz="2400" b="1" cap="none" normalizeH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ЖИТТЯ</a:t>
            </a:r>
            <a:r>
              <a:rPr kumimoji="1" lang="ru-RU" sz="2400" b="1" cap="none" normalizeH="0" dirty="0">
                <a:ln>
                  <a:noFill/>
                </a:ln>
                <a:solidFill>
                  <a:srgbClr val="0070C0"/>
                </a:solidFill>
                <a:effectLst/>
                <a:latin typeface="Comic Sans MS" panose="030F0702030302020204" pitchFamily="66" charset="0"/>
                <a:cs typeface="Times New Roman" panose="02020603050405020304" pitchFamily="18" charset="0"/>
              </a:rPr>
              <a:t> І ПОБУТ КОЗАКІВ.</a:t>
            </a:r>
            <a:endParaRPr kumimoji="1" lang="ru-RU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9A68E1-046A-4A1E-A4C0-DE2D201102B0}"/>
              </a:ext>
            </a:extLst>
          </p:cNvPr>
          <p:cNvSpPr>
            <a:spLocks noGrp="1"/>
          </p:cNvSpPr>
          <p:nvPr>
            <p:ph idx="1"/>
          </p:nvPr>
        </p:nvSpPr>
        <p:spPr>
          <a:xfrm rot="10800000" flipV="1">
            <a:off x="389710" y="385762"/>
            <a:ext cx="8373289" cy="1243038"/>
          </a:xfrm>
        </p:spPr>
        <p:txBody>
          <a:bodyPr/>
          <a:lstStyle/>
          <a:p>
            <a:pPr marL="0" indent="0">
              <a:buNone/>
            </a:pPr>
            <a:r>
              <a:rPr kumimoji="0" lang="uk-UA" sz="4400" b="1" i="0" u="none" strike="noStrike" kern="0" cap="none" spc="0" normalizeH="0" baseline="0" noProof="0" dirty="0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ПЕРЕВІРЯЄМО !!! </a:t>
            </a:r>
            <a:r>
              <a:rPr kumimoji="0" lang="uk-UA" sz="3600" b="1" i="0" u="none" strike="noStrike" kern="0" cap="none" spc="0" normalizeH="0" baseline="0" noProof="0" dirty="0">
                <a:ln w="17780" cmpd="sng">
                  <a:solidFill>
                    <a:srgbClr val="000000">
                      <a:tint val="3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000000">
                        <a:tint val="63000"/>
                        <a:sat val="105000"/>
                      </a:srgbClr>
                    </a:gs>
                    <a:gs pos="90000">
                      <a:srgbClr val="000000">
                        <a:shade val="50000"/>
                        <a:satMod val="100000"/>
                      </a:srgb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uLnTx/>
                <a:uFillTx/>
                <a:latin typeface="Tahoma"/>
                <a:ea typeface="+mj-ea"/>
                <a:cs typeface="+mj-cs"/>
              </a:rPr>
              <a:t>Максимально 10 балів)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6699688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295456" cy="1895872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Дізнайтесь коли було знищено останню Запорізьку Січ.( 4 бали)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2420888"/>
            <a:ext cx="8382000" cy="3522712"/>
          </a:xfrm>
        </p:spPr>
        <p:txBody>
          <a:bodyPr/>
          <a:lstStyle/>
          <a:p>
            <a:pPr marL="0" indent="0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Перша  згадка про козаків</a:t>
            </a:r>
          </a:p>
          <a:p>
            <a:pPr marL="0" indent="0" algn="ctr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</a:p>
          <a:p>
            <a:pPr marL="0" indent="0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Початок національно – визвольної війни</a:t>
            </a:r>
          </a:p>
          <a:p>
            <a:pPr marL="0" indent="0" algn="ctr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 </a:t>
            </a:r>
          </a:p>
          <a:p>
            <a:pPr marL="0" indent="0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Заснування першої  січі+ 194.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68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815752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ПЕРЕВІРЯЄМО !!!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1000" y="1340768"/>
            <a:ext cx="8382000" cy="4824536"/>
          </a:xfrm>
        </p:spPr>
        <p:txBody>
          <a:bodyPr/>
          <a:lstStyle/>
          <a:p>
            <a:pPr marL="0" indent="0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1489рік</a:t>
            </a:r>
          </a:p>
          <a:p>
            <a:pPr marL="0" indent="0" algn="ctr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+</a:t>
            </a:r>
          </a:p>
          <a:p>
            <a:pPr marL="0" indent="0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1648рік</a:t>
            </a:r>
          </a:p>
          <a:p>
            <a:pPr marL="0" indent="0" algn="ctr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-</a:t>
            </a:r>
          </a:p>
          <a:p>
            <a:pPr marL="0" indent="0">
              <a:buNone/>
            </a:pPr>
            <a: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1556рік+ 194 = 1775Рік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297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385762"/>
            <a:ext cx="8892480" cy="6086476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None/>
            </a:pPr>
            <a:r>
              <a:rPr lang="uk-UA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Яке з джерел,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uk-UA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презентації підтверджує, що Богдан Хмельницький дійсно був Великим Гетьманом?</a:t>
            </a:r>
            <a:endParaRPr lang="ru-RU" sz="48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90180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2D04E0F5-8D65-4AF8-AD27-5B1A7A944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73050"/>
            <a:ext cx="3974977" cy="1787798"/>
          </a:xfrm>
        </p:spPr>
        <p:txBody>
          <a:bodyPr/>
          <a:lstStyle/>
          <a:p>
            <a:pPr algn="ctr"/>
            <a:r>
              <a:rPr lang="uk-UA" sz="6000" dirty="0">
                <a:solidFill>
                  <a:schemeClr val="bg2"/>
                </a:solidFill>
                <a:latin typeface="Monotype Corsiva" panose="03010101010201010101" pitchFamily="66" charset="0"/>
              </a:rPr>
              <a:t>Визначаємо</a:t>
            </a:r>
            <a:br>
              <a:rPr lang="uk-UA" sz="6000" dirty="0">
                <a:solidFill>
                  <a:schemeClr val="bg2"/>
                </a:solidFill>
                <a:latin typeface="Monotype Corsiva" panose="03010101010201010101" pitchFamily="66" charset="0"/>
              </a:rPr>
            </a:br>
            <a:r>
              <a:rPr lang="uk-UA" sz="6000" dirty="0">
                <a:solidFill>
                  <a:schemeClr val="bg2"/>
                </a:solidFill>
                <a:latin typeface="Monotype Corsiva" panose="03010101010201010101" pitchFamily="66" charset="0"/>
              </a:rPr>
              <a:t>оцінку  </a:t>
            </a:r>
            <a:endParaRPr lang="ru-RU" sz="6000" dirty="0">
              <a:solidFill>
                <a:schemeClr val="bg2"/>
              </a:solidFill>
              <a:latin typeface="Monotype Corsiva" panose="03010101010201010101" pitchFamily="66" charset="0"/>
            </a:endParaRPr>
          </a:p>
        </p:txBody>
      </p:sp>
      <p:graphicFrame>
        <p:nvGraphicFramePr>
          <p:cNvPr id="2" name="Таблица 5">
            <a:extLst>
              <a:ext uri="{FF2B5EF4-FFF2-40B4-BE49-F238E27FC236}">
                <a16:creationId xmlns:a16="http://schemas.microsoft.com/office/drawing/2014/main" id="{D1D45577-25BE-4A26-B954-939E5A4583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1995174"/>
              </p:ext>
            </p:extLst>
          </p:nvPr>
        </p:nvGraphicFramePr>
        <p:xfrm>
          <a:off x="4850777" y="692696"/>
          <a:ext cx="3912222" cy="474493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81440">
                  <a:extLst>
                    <a:ext uri="{9D8B030D-6E8A-4147-A177-3AD203B41FA5}">
                      <a16:colId xmlns:a16="http://schemas.microsoft.com/office/drawing/2014/main" val="534421975"/>
                    </a:ext>
                  </a:extLst>
                </a:gridCol>
                <a:gridCol w="1930782">
                  <a:extLst>
                    <a:ext uri="{9D8B030D-6E8A-4147-A177-3AD203B41FA5}">
                      <a16:colId xmlns:a16="http://schemas.microsoft.com/office/drawing/2014/main" val="2183063709"/>
                    </a:ext>
                  </a:extLst>
                </a:gridCol>
              </a:tblGrid>
              <a:tr h="788856">
                <a:tc>
                  <a:txBody>
                    <a:bodyPr/>
                    <a:lstStyle/>
                    <a:p>
                      <a:r>
                        <a:rPr lang="uk-UA" sz="2400" dirty="0"/>
                        <a:t>Кількість балів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2800" dirty="0"/>
                        <a:t>Оцінка 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1935222"/>
                  </a:ext>
                </a:extLst>
              </a:tr>
              <a:tr h="350603">
                <a:tc>
                  <a:txBody>
                    <a:bodyPr/>
                    <a:lstStyle/>
                    <a:p>
                      <a:r>
                        <a:rPr lang="en-US" dirty="0"/>
                        <a:t>50- 54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12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6344407"/>
                  </a:ext>
                </a:extLst>
              </a:tr>
              <a:tr h="350603">
                <a:tc>
                  <a:txBody>
                    <a:bodyPr/>
                    <a:lstStyle/>
                    <a:p>
                      <a:r>
                        <a:rPr lang="en-US" dirty="0"/>
                        <a:t>46- 50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11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3675223"/>
                  </a:ext>
                </a:extLst>
              </a:tr>
              <a:tr h="531743">
                <a:tc>
                  <a:txBody>
                    <a:bodyPr/>
                    <a:lstStyle/>
                    <a:p>
                      <a:r>
                        <a:rPr lang="en-US" dirty="0"/>
                        <a:t>42- 46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6437221"/>
                  </a:ext>
                </a:extLst>
              </a:tr>
              <a:tr h="531743">
                <a:tc>
                  <a:txBody>
                    <a:bodyPr/>
                    <a:lstStyle/>
                    <a:p>
                      <a:r>
                        <a:rPr lang="en-US" dirty="0"/>
                        <a:t>38- 42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9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46215475"/>
                  </a:ext>
                </a:extLst>
              </a:tr>
              <a:tr h="531743">
                <a:tc>
                  <a:txBody>
                    <a:bodyPr/>
                    <a:lstStyle/>
                    <a:p>
                      <a:r>
                        <a:rPr lang="en-US" dirty="0"/>
                        <a:t>34-38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1136204"/>
                  </a:ext>
                </a:extLst>
              </a:tr>
              <a:tr h="531743">
                <a:tc>
                  <a:txBody>
                    <a:bodyPr/>
                    <a:lstStyle/>
                    <a:p>
                      <a:r>
                        <a:rPr lang="en-US" dirty="0"/>
                        <a:t>30-34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525571"/>
                  </a:ext>
                </a:extLst>
              </a:tr>
              <a:tr h="531743">
                <a:tc>
                  <a:txBody>
                    <a:bodyPr/>
                    <a:lstStyle/>
                    <a:p>
                      <a:r>
                        <a:rPr lang="en-US" dirty="0"/>
                        <a:t>26- 30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/>
                        <a:t>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2495887"/>
                  </a:ext>
                </a:extLst>
              </a:tr>
              <a:tr h="531743">
                <a:tc>
                  <a:txBody>
                    <a:bodyPr/>
                    <a:lstStyle/>
                    <a:p>
                      <a:r>
                        <a:rPr lang="en-US" dirty="0"/>
                        <a:t>22-26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5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27598662"/>
                  </a:ext>
                </a:extLst>
              </a:tr>
            </a:tbl>
          </a:graphicData>
        </a:graphic>
      </p:graphicFrame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D53E2BF-9339-4D9D-95FA-5DA3F8C16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755" y="2060848"/>
            <a:ext cx="3912222" cy="4145260"/>
          </a:xfrm>
          <a:prstGeom prst="rect">
            <a:avLst/>
          </a:prstGeom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4856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67544" y="116632"/>
            <a:ext cx="4320480" cy="6264696"/>
          </a:xfrm>
        </p:spPr>
        <p:txBody>
          <a:bodyPr/>
          <a:lstStyle/>
          <a:p>
            <a:pPr algn="ctr"/>
            <a:br>
              <a:rPr lang="uk-UA" altLang="uk-UA" dirty="0"/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ДЯКУЮ ЗА УВАГУ!</a:t>
            </a: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МАЮ НАДІЮ, ЩО ТОБІ БУЛО ЦІКАВО, І МИ ДОСЯГЛИ ПОСТАВЛЕНИХ ЦІЛЕЙ.</a:t>
            </a: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br>
              <a:rPr lang="ru-RU" alt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endParaRPr lang="uk-UA" alt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24DBBBE-0025-4713-BF6F-C14CD3939C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2040" y="692696"/>
            <a:ext cx="3528392" cy="47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97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0BDF604-661C-4BEF-AEB6-3645BC4DF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 err="1">
                <a:solidFill>
                  <a:schemeClr val="bg2"/>
                </a:solidFill>
                <a:latin typeface="Century Schoolbook" panose="02040604050505020304" pitchFamily="18" charset="0"/>
              </a:rPr>
              <a:t>Після</a:t>
            </a:r>
            <a:r>
              <a:rPr lang="ru-RU" sz="4000" dirty="0">
                <a:solidFill>
                  <a:schemeClr val="bg2"/>
                </a:solidFill>
                <a:latin typeface="Century Schoolbook" panose="02040604050505020304" pitchFamily="18" charset="0"/>
              </a:rPr>
              <a:t> </a:t>
            </a:r>
            <a:r>
              <a:rPr lang="ru-RU" sz="4000" dirty="0" err="1">
                <a:solidFill>
                  <a:schemeClr val="bg2"/>
                </a:solidFill>
                <a:latin typeface="Century Schoolbook" panose="02040604050505020304" pitchFamily="18" charset="0"/>
              </a:rPr>
              <a:t>цього</a:t>
            </a:r>
            <a:r>
              <a:rPr lang="ru-RU" sz="4000" dirty="0">
                <a:solidFill>
                  <a:schemeClr val="bg2"/>
                </a:solidFill>
                <a:latin typeface="Century Schoolbook" panose="02040604050505020304" pitchFamily="18" charset="0"/>
              </a:rPr>
              <a:t> уроку </a:t>
            </a:r>
            <a:r>
              <a:rPr lang="ru-RU" sz="4000" dirty="0" err="1">
                <a:solidFill>
                  <a:schemeClr val="bg2"/>
                </a:solidFill>
                <a:latin typeface="Century Schoolbook" panose="02040604050505020304" pitchFamily="18" charset="0"/>
              </a:rPr>
              <a:t>навчишся</a:t>
            </a:r>
            <a:br>
              <a:rPr lang="ru-RU" dirty="0"/>
            </a:br>
            <a:endParaRPr lang="ru-RU" dirty="0"/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FE8D8378-9BF8-4130-8AFD-33F867739E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016808" y="908720"/>
            <a:ext cx="4794728" cy="5217443"/>
          </a:xfrm>
        </p:spPr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uk-UA" sz="2400" dirty="0">
                <a:solidFill>
                  <a:sysClr val="windowText" lastClr="000000"/>
                </a:solidFill>
              </a:rPr>
              <a:t>визначати хто такі козаки, </a:t>
            </a:r>
            <a:r>
              <a:rPr lang="uk-UA" sz="2400" dirty="0" err="1">
                <a:solidFill>
                  <a:sysClr val="windowText" lastClr="000000"/>
                </a:solidFill>
              </a:rPr>
              <a:t>іхнє</a:t>
            </a:r>
            <a:r>
              <a:rPr lang="uk-UA" sz="2400" dirty="0">
                <a:solidFill>
                  <a:sysClr val="windowText" lastClr="000000"/>
                </a:solidFill>
              </a:rPr>
              <a:t> місце в історії України;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ysClr val="windowText" lastClr="000000"/>
                </a:solidFill>
              </a:rPr>
              <a:t>пояснювати терміни і поняття</a:t>
            </a:r>
            <a:r>
              <a:rPr lang="uk-UA" sz="2400" dirty="0">
                <a:solidFill>
                  <a:sysClr val="windowText" lastClr="000000"/>
                </a:solidFill>
              </a:rPr>
              <a:t> « ко</a:t>
            </a:r>
            <a:r>
              <a:rPr lang="uk-UA" dirty="0">
                <a:solidFill>
                  <a:sysClr val="windowText" lastClr="000000"/>
                </a:solidFill>
              </a:rPr>
              <a:t>зак», « Запорізька Січ»,         «Національно – визвольна війна»;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ysClr val="windowText" lastClr="000000"/>
                </a:solidFill>
              </a:rPr>
              <a:t>називати</a:t>
            </a:r>
            <a:r>
              <a:rPr lang="ru-RU" dirty="0">
                <a:solidFill>
                  <a:sysClr val="windowText" lastClr="000000"/>
                </a:solidFill>
              </a:rPr>
              <a:t> причину  </a:t>
            </a:r>
            <a:r>
              <a:rPr lang="uk-UA" sz="2400" dirty="0">
                <a:solidFill>
                  <a:sysClr val="windowText" lastClr="000000"/>
                </a:solidFill>
              </a:rPr>
              <a:t>Національно -  визвольної війни;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uk-UA" dirty="0">
                <a:solidFill>
                  <a:sysClr val="windowText" lastClr="000000"/>
                </a:solidFill>
              </a:rPr>
              <a:t>стисло характеризувати  </a:t>
            </a:r>
            <a:r>
              <a:rPr lang="ru-RU" dirty="0">
                <a:solidFill>
                  <a:sysClr val="windowText" lastClr="000000"/>
                </a:solidFill>
              </a:rPr>
              <a:t>Богдана  </a:t>
            </a:r>
            <a:r>
              <a:rPr lang="ru-RU" dirty="0" err="1">
                <a:solidFill>
                  <a:sysClr val="windowText" lastClr="000000"/>
                </a:solidFill>
              </a:rPr>
              <a:t>Хмельницького</a:t>
            </a:r>
            <a:r>
              <a:rPr lang="ru-RU" dirty="0">
                <a:solidFill>
                  <a:sysClr val="windowText" lastClr="000000"/>
                </a:solidFill>
              </a:rPr>
              <a:t>;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ru-RU" dirty="0" err="1">
                <a:solidFill>
                  <a:sysClr val="windowText" lastClr="000000"/>
                </a:solidFill>
              </a:rPr>
              <a:t>н</a:t>
            </a:r>
            <a:r>
              <a:rPr lang="ru-RU" sz="2400" dirty="0" err="1">
                <a:solidFill>
                  <a:sysClr val="windowText" lastClr="000000"/>
                </a:solidFill>
              </a:rPr>
              <a:t>аводити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приклади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>
                <a:solidFill>
                  <a:sysClr val="windowText" lastClr="000000"/>
                </a:solidFill>
              </a:rPr>
              <a:t>пам’ятників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доби</a:t>
            </a:r>
            <a:r>
              <a:rPr lang="ru-RU" sz="2400" dirty="0">
                <a:solidFill>
                  <a:sysClr val="windowText" lastClr="000000"/>
                </a:solidFill>
              </a:rPr>
              <a:t> </a:t>
            </a:r>
            <a:r>
              <a:rPr lang="ru-RU" sz="2400" dirty="0" err="1">
                <a:solidFill>
                  <a:sysClr val="windowText" lastClr="000000"/>
                </a:solidFill>
              </a:rPr>
              <a:t>козацтва</a:t>
            </a:r>
            <a:endParaRPr lang="uk-UA" sz="2400" dirty="0">
              <a:solidFill>
                <a:sysClr val="windowText" lastClr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 bwMode="auto">
          <a:xfrm>
            <a:off x="685800" y="5733256"/>
            <a:ext cx="2232248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charset="0"/>
              </a:rPr>
              <a:t>ВІДЕНЬ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E598DB4C-55E0-423D-BB57-827247C3776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1936" y="1065267"/>
            <a:ext cx="3310136" cy="46085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0674095"/>
              </p:ext>
            </p:extLst>
          </p:nvPr>
        </p:nvGraphicFramePr>
        <p:xfrm>
          <a:off x="251520" y="332657"/>
          <a:ext cx="8568952" cy="61176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539553" y="5949280"/>
            <a:ext cx="2016223" cy="52295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uk-UA" dirty="0"/>
              <a:t>ХМЕЛЬНИЦЬКИЙ</a:t>
            </a:r>
            <a:endParaRPr kumimoji="1" lang="uk-UA" sz="1800" b="0" i="0" u="none" strike="noStrike" cap="none" normalizeH="0" baseline="0" dirty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latin typeface="Times New Roman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71B34F-0E2A-45A7-9A22-72D5823BD53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9553" y="1988840"/>
            <a:ext cx="2736304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48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ОСНОВНІ   ДАТИ: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79044123"/>
              </p:ext>
            </p:extLst>
          </p:nvPr>
        </p:nvGraphicFramePr>
        <p:xfrm>
          <a:off x="685800" y="1295400"/>
          <a:ext cx="8077200" cy="52299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450432" y="5991536"/>
            <a:ext cx="2232248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charset="0"/>
              </a:rPr>
              <a:t>БЕРЕСТЕЧКО</a:t>
            </a:r>
          </a:p>
        </p:txBody>
      </p:sp>
    </p:spTree>
    <p:extLst>
      <p:ext uri="{BB962C8B-B14F-4D97-AF65-F5344CB8AC3E}">
        <p14:creationId xmlns:p14="http://schemas.microsoft.com/office/powerpoint/2010/main" val="122717430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36A2D8B1-87C2-4786-B3FA-692218154DF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EB82EE1-281A-4D5A-B1E6-4571737CC09D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491D15EA-ECB4-42A7-BAAD-F7CE4F4307A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6C107D2-60D6-43A7-A790-541987016C07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CC806B71-274D-4D29-A1FF-F09B6062C303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1F8113-CAFD-422F-89ED-40AE94DCFE06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1C139D6-5F86-4547-97A6-192A20735BAF}"/>
                                            </p:graphic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81000"/>
            <a:ext cx="8352928" cy="2255912"/>
          </a:xfrm>
        </p:spPr>
        <p:txBody>
          <a:bodyPr/>
          <a:lstStyle/>
          <a:p>
            <a:pPr algn="ctr"/>
            <a:r>
              <a:rPr lang="uk-UA" sz="3200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 другій половині 16  століття  за порогами Дніпра утворилася козацька республіка.</a:t>
            </a:r>
            <a:endParaRPr lang="uk-UA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75284"/>
              </p:ext>
            </p:extLst>
          </p:nvPr>
        </p:nvGraphicFramePr>
        <p:xfrm>
          <a:off x="251520" y="1910090"/>
          <a:ext cx="8892480" cy="45432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 bwMode="auto">
          <a:xfrm>
            <a:off x="3360464" y="5857802"/>
            <a:ext cx="2435672" cy="504056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uk-UA" sz="1800" b="0" i="0" u="none" strike="noStrike" cap="none" normalizeH="0" baseline="0" dirty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latin typeface="Times New Roman" charset="0"/>
              </a:rPr>
              <a:t>БІЛА ЦЕРКВА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B8BA914-A305-4166-80F4-86F173EC223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03848" y="1910089"/>
            <a:ext cx="2736304" cy="38683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479087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0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uk-UA" sz="4400" b="1" cap="all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Маршрут квесту</a:t>
            </a:r>
            <a:br>
              <a:rPr lang="uk-UA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endParaRPr lang="uk-UA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73393F-DD39-407C-8B44-F35EA5C303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0" y="1322294"/>
            <a:ext cx="4191000" cy="512305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accent1"/>
                </a:solidFill>
              </a:rPr>
              <a:t>Пропоную провести урок  у формі квесту.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accent1"/>
                </a:solidFill>
              </a:rPr>
              <a:t>Ти маєш  пройти кілька зупинок.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accent1"/>
                </a:solidFill>
              </a:rPr>
              <a:t>На кожній зупинці отримуватимеш  бали.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>
                <a:solidFill>
                  <a:schemeClr val="accent1"/>
                </a:solidFill>
              </a:rPr>
              <a:t>По закінченню  переведеш  отримані бали в  оцінку.</a:t>
            </a:r>
          </a:p>
          <a:p>
            <a:pPr marL="0" indent="0">
              <a:buNone/>
            </a:pPr>
            <a:r>
              <a:rPr lang="uk-UA" sz="2800" b="1" cap="all" dirty="0">
                <a:ln w="0"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    Бажаю  Успіху</a:t>
            </a: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uk-UA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339A0B8-C03E-4E69-855B-D28232CE3652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86" y="1322294"/>
            <a:ext cx="4069902" cy="5149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4181707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81000"/>
            <a:ext cx="8496944" cy="1247800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uk-UA" b="1" dirty="0">
                <a:ln w="17780" cmpd="sng">
                  <a:solidFill>
                    <a:schemeClr val="accent6">
                      <a:lumMod val="60000"/>
                      <a:lumOff val="4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Щоб  квест розпочати -історичний місточок маємо проскакати.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71FCF43F-E594-49C9-9656-D4C8A6D656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628801"/>
            <a:ext cx="5991200" cy="52292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Житло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Курінь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b="0" i="0" dirty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Широкі</a:t>
            </a: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штани</a:t>
            </a: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які</a:t>
            </a: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є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частиною</a:t>
            </a: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традиційного</a:t>
            </a: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одягу</a:t>
            </a: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козаків</a:t>
            </a:r>
            <a:r>
              <a:rPr lang="ru-RU" b="0" i="0" dirty="0">
                <a:solidFill>
                  <a:schemeClr val="accent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Шаровари</a:t>
            </a:r>
            <a:endParaRPr lang="ru-RU" dirty="0">
              <a:solidFill>
                <a:schemeClr val="bg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Козацька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зачіска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вигляді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довгого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пасма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волосся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голеній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голові</a:t>
            </a:r>
            <a:r>
              <a:rPr lang="ru-RU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ru-RU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Оселедець</a:t>
            </a:r>
            <a:endParaRPr lang="ru-RU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D7FC4B6-A03A-4F0B-8F65-6777C41CC03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6216" y="1784557"/>
            <a:ext cx="2016224" cy="165618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CE7D4D-608B-4AB4-8169-491AE205E5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232" y="3936367"/>
            <a:ext cx="20097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758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92078"/>
            <a:ext cx="8496944" cy="976682"/>
          </a:xfrm>
        </p:spPr>
        <p:txBody>
          <a:bodyPr/>
          <a:lstStyle/>
          <a:p>
            <a:r>
              <a:rPr lang="uk-UA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І зупинка  « Січ»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146392-2497-4BDB-9695-6DF920F03BAE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 rot="10800000" flipV="1">
            <a:off x="395533" y="1401559"/>
            <a:ext cx="2880323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Прочитай  пункт  1, параграфа 14!</a:t>
            </a:r>
          </a:p>
          <a:p>
            <a:pPr algn="ctr"/>
            <a:r>
              <a:rPr lang="uk-UA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Склади </a:t>
            </a:r>
            <a:r>
              <a:rPr lang="uk-UA" sz="2400" dirty="0" err="1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пазл</a:t>
            </a:r>
            <a:r>
              <a:rPr lang="uk-UA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-  схему у зошит.</a:t>
            </a:r>
          </a:p>
          <a:p>
            <a:pPr algn="ctr"/>
            <a:r>
              <a:rPr lang="uk-UA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 кожну правильну відповідь  2 бали.</a:t>
            </a:r>
          </a:p>
          <a:p>
            <a:pPr algn="ctr"/>
            <a:r>
              <a:rPr lang="uk-UA" sz="2400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endParaRPr lang="uk-UA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852082936"/>
              </p:ext>
            </p:extLst>
          </p:nvPr>
        </p:nvGraphicFramePr>
        <p:xfrm>
          <a:off x="2821686" y="896145"/>
          <a:ext cx="6336704" cy="5491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Двойная стрелка влево/вправо 15"/>
          <p:cNvSpPr/>
          <p:nvPr/>
        </p:nvSpPr>
        <p:spPr bwMode="auto">
          <a:xfrm>
            <a:off x="5868144" y="3213276"/>
            <a:ext cx="1216152" cy="484632"/>
          </a:xfrm>
          <a:prstGeom prst="leftRightArrow">
            <a:avLst/>
          </a:prstGeom>
          <a:solidFill>
            <a:schemeClr val="bg2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ru-RU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64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INEDINNAVIGATOR" val="False"/>
  <p:tag name="BRANCHTO" val="0"/>
</p:tagLst>
</file>

<file path=ppt/theme/theme1.xml><?xml version="1.0" encoding="utf-8"?>
<a:theme xmlns:a="http://schemas.openxmlformats.org/drawingml/2006/main" name="Selling a Product or Service">
  <a:themeElements>
    <a:clrScheme name="Другая 10">
      <a:dk1>
        <a:srgbClr val="C00000"/>
      </a:dk1>
      <a:lt1>
        <a:srgbClr val="0070C0"/>
      </a:lt1>
      <a:dk2>
        <a:srgbClr val="BFE4FF"/>
      </a:dk2>
      <a:lt2>
        <a:srgbClr val="27F93B"/>
      </a:lt2>
      <a:accent1>
        <a:srgbClr val="000000"/>
      </a:accent1>
      <a:accent2>
        <a:srgbClr val="9D9DA2"/>
      </a:accent2>
      <a:accent3>
        <a:srgbClr val="FF0B0B"/>
      </a:accent3>
      <a:accent4>
        <a:srgbClr val="05D219"/>
      </a:accent4>
      <a:accent5>
        <a:srgbClr val="FFFF00"/>
      </a:accent5>
      <a:accent6>
        <a:srgbClr val="00B0F0"/>
      </a:accent6>
      <a:hlink>
        <a:srgbClr val="FFFF00"/>
      </a:hlink>
      <a:folHlink>
        <a:srgbClr val="00B0F0"/>
      </a:folHlink>
    </a:clrScheme>
    <a:fontScheme name="Selling a Product or Serv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Selling a Product or Service 1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6699FF"/>
        </a:accent1>
        <a:accent2>
          <a:srgbClr val="9933FF"/>
        </a:accent2>
        <a:accent3>
          <a:srgbClr val="AAAAAA"/>
        </a:accent3>
        <a:accent4>
          <a:srgbClr val="D4D4D4"/>
        </a:accent4>
        <a:accent5>
          <a:srgbClr val="B8CAFF"/>
        </a:accent5>
        <a:accent6>
          <a:srgbClr val="8A2DE7"/>
        </a:accent6>
        <a:hlink>
          <a:srgbClr val="00FFFF"/>
        </a:hlink>
        <a:folHlink>
          <a:srgbClr val="0099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elling a Product or Service 2">
        <a:dk1>
          <a:srgbClr val="000066"/>
        </a:dk1>
        <a:lt1>
          <a:srgbClr val="FFFFFF"/>
        </a:lt1>
        <a:dk2>
          <a:srgbClr val="3333FF"/>
        </a:dk2>
        <a:lt2>
          <a:srgbClr val="3399FF"/>
        </a:lt2>
        <a:accent1>
          <a:srgbClr val="66CCFF"/>
        </a:accent1>
        <a:accent2>
          <a:srgbClr val="FF66FF"/>
        </a:accent2>
        <a:accent3>
          <a:srgbClr val="FFFFFF"/>
        </a:accent3>
        <a:accent4>
          <a:srgbClr val="000056"/>
        </a:accent4>
        <a:accent5>
          <a:srgbClr val="B8E2FF"/>
        </a:accent5>
        <a:accent6>
          <a:srgbClr val="E75CE7"/>
        </a:accent6>
        <a:hlink>
          <a:srgbClr val="CC00CC"/>
        </a:hlink>
        <a:folHlink>
          <a:srgbClr val="CC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69696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C8C8C8"/>
        </a:accent6>
        <a:hlink>
          <a:srgbClr val="3333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elling a Product or Service 4">
        <a:dk1>
          <a:srgbClr val="808080"/>
        </a:dk1>
        <a:lt1>
          <a:srgbClr val="F8F8F8"/>
        </a:lt1>
        <a:dk2>
          <a:srgbClr val="000000"/>
        </a:dk2>
        <a:lt2>
          <a:srgbClr val="FFFFFF"/>
        </a:lt2>
        <a:accent1>
          <a:srgbClr val="CC9900"/>
        </a:accent1>
        <a:accent2>
          <a:srgbClr val="996600"/>
        </a:accent2>
        <a:accent3>
          <a:srgbClr val="AAAAAA"/>
        </a:accent3>
        <a:accent4>
          <a:srgbClr val="D4D4D4"/>
        </a:accent4>
        <a:accent5>
          <a:srgbClr val="E2CAAA"/>
        </a:accent5>
        <a:accent6>
          <a:srgbClr val="8A5C00"/>
        </a:accent6>
        <a:hlink>
          <a:srgbClr val="CCCC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Selling a Product or Service</Template>
  <TotalTime>965</TotalTime>
  <Words>881</Words>
  <Application>Microsoft Office PowerPoint</Application>
  <PresentationFormat>Экран (4:3)</PresentationFormat>
  <Paragraphs>190</Paragraphs>
  <Slides>28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40" baseType="lpstr">
      <vt:lpstr>Arial</vt:lpstr>
      <vt:lpstr>Arial</vt:lpstr>
      <vt:lpstr>Century Schoolbook</vt:lpstr>
      <vt:lpstr>Comic Sans MS</vt:lpstr>
      <vt:lpstr>Courier New</vt:lpstr>
      <vt:lpstr>Monotype Corsiva</vt:lpstr>
      <vt:lpstr>Segoe Script</vt:lpstr>
      <vt:lpstr>Sitka Small</vt:lpstr>
      <vt:lpstr>Tahoma</vt:lpstr>
      <vt:lpstr>Times New Roman</vt:lpstr>
      <vt:lpstr>Wingdings</vt:lpstr>
      <vt:lpstr>Selling a Product or Service</vt:lpstr>
      <vt:lpstr>Тема: І СЛАВА, І ВОЛЯ, або УКРАЇНСЬКЕ КОЗАЦТВО В НАРОДНІЙ ПАМ’ЯТІ.</vt:lpstr>
      <vt:lpstr>Привіт  козакам і козачкам!</vt:lpstr>
      <vt:lpstr>Після цього уроку навчишся </vt:lpstr>
      <vt:lpstr>Презентация PowerPoint</vt:lpstr>
      <vt:lpstr>ОСНОВНІ   ДАТИ:</vt:lpstr>
      <vt:lpstr>У другій половині 16  століття  за порогами Дніпра утворилася козацька республіка.</vt:lpstr>
      <vt:lpstr>Маршрут квесту </vt:lpstr>
      <vt:lpstr>Щоб  квест розпочати -історичний місточок маємо проскакати.</vt:lpstr>
      <vt:lpstr>І зупинка  « Січ»</vt:lpstr>
      <vt:lpstr>Перевіряємо!!! (максимально  10б.)</vt:lpstr>
      <vt:lpstr>ІІ зупинка  «Художня студія»</vt:lpstr>
      <vt:lpstr>Перевіряємо!!! ( максимально 10 б.)   </vt:lpstr>
      <vt:lpstr>ІІІ зупинка «Хто? Коли? Чому?» Прочитай 1-2 абзац пункту 2, параграфа 14!  Запиши відповіді  на запитання.</vt:lpstr>
      <vt:lpstr>ІІІ зупинка.Перевіряємо !!!  ( кожна правильна  вдповідь 2б. Максимально 6 балів.)</vt:lpstr>
      <vt:lpstr>IV зупинка«Вгадай героя »</vt:lpstr>
      <vt:lpstr>     Запрошую на руханку </vt:lpstr>
      <vt:lpstr>V зупинка.«Картознавець» Попрацюй з картою( наступний слайд) –дай відповіді на запитання  </vt:lpstr>
      <vt:lpstr>Презентация PowerPoint</vt:lpstr>
      <vt:lpstr>V зупинка.«Картознавець»  Кожна правильна відповідь 2 бали. </vt:lpstr>
      <vt:lpstr>VІ зупинка«Козацька держава» Гра«Телефончик» </vt:lpstr>
      <vt:lpstr>VIІ зупинка. «Чигирин» Вправа  « Реставратор» </vt:lpstr>
      <vt:lpstr>Презентация PowerPoint</vt:lpstr>
      <vt:lpstr>Презентация PowerPoint</vt:lpstr>
      <vt:lpstr>Дізнайтесь коли було знищено останню Запорізьку Січ.( 4 бали)</vt:lpstr>
      <vt:lpstr>ПЕРЕВІРЯЄМО !!!</vt:lpstr>
      <vt:lpstr>Презентация PowerPoint</vt:lpstr>
      <vt:lpstr>Визначаємо оцінку  </vt:lpstr>
      <vt:lpstr> ДЯКУЮ ЗА УВАГУ! МАЮ НАДІЮ, ЩО ТОБІ БУЛО ЦІКАВО, І МИ ДОСЯГЛИ ПОСТАВЛЕНИХ ЦІЛЕЙ.   </vt:lpstr>
    </vt:vector>
  </TitlesOfParts>
  <Company>Дом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яяяя</dc:title>
  <dc:creator>Люба</dc:creator>
  <cp:lastModifiedBy>Svitlana Gladka</cp:lastModifiedBy>
  <cp:revision>116</cp:revision>
  <cp:lastPrinted>1601-01-01T00:00:00Z</cp:lastPrinted>
  <dcterms:created xsi:type="dcterms:W3CDTF">2011-04-10T09:08:52Z</dcterms:created>
  <dcterms:modified xsi:type="dcterms:W3CDTF">2020-12-02T16:42:23Z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3</vt:i4>
  </property>
  <property fmtid="{D5CDD505-2E9C-101B-9397-08002B2CF9AE}" pid="3" name="LCID">
    <vt:i4>1049</vt:i4>
  </property>
</Properties>
</file>