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60" r:id="rId5"/>
    <p:sldId id="261" r:id="rId6"/>
    <p:sldId id="262" r:id="rId7"/>
    <p:sldId id="258" r:id="rId8"/>
    <p:sldId id="259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57" r:id="rId17"/>
    <p:sldId id="271" r:id="rId18"/>
    <p:sldId id="270" r:id="rId19"/>
    <p:sldId id="272" r:id="rId20"/>
    <p:sldId id="273" r:id="rId21"/>
    <p:sldId id="274" r:id="rId22"/>
    <p:sldId id="29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FB638-6679-4306-9156-B649A9E16743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7D076A7-D509-4C16-BA6B-11FC54C9D42F}">
      <dgm:prSet phldrT="[Текст]" phldr="1"/>
      <dgm:spPr/>
      <dgm:t>
        <a:bodyPr/>
        <a:lstStyle/>
        <a:p>
          <a:endParaRPr lang="ru-RU"/>
        </a:p>
      </dgm:t>
    </dgm:pt>
    <dgm:pt modelId="{125B764F-246B-4D8D-9F0C-0431DD778AE8}" type="parTrans" cxnId="{65915598-DB02-4047-898A-E846E5ED1C9C}">
      <dgm:prSet/>
      <dgm:spPr/>
      <dgm:t>
        <a:bodyPr/>
        <a:lstStyle/>
        <a:p>
          <a:endParaRPr lang="ru-RU"/>
        </a:p>
      </dgm:t>
    </dgm:pt>
    <dgm:pt modelId="{C94A8653-9E88-4B4D-A2FF-F894C5710DA7}" type="sibTrans" cxnId="{65915598-DB02-4047-898A-E846E5ED1C9C}">
      <dgm:prSet/>
      <dgm:spPr/>
      <dgm:t>
        <a:bodyPr/>
        <a:lstStyle/>
        <a:p>
          <a:endParaRPr lang="ru-RU"/>
        </a:p>
      </dgm:t>
    </dgm:pt>
    <dgm:pt modelId="{56596EFB-D2CE-4E8A-B368-B8490C5C523E}">
      <dgm:prSet phldrT="[Текст]" phldr="1"/>
      <dgm:spPr/>
      <dgm:t>
        <a:bodyPr/>
        <a:lstStyle/>
        <a:p>
          <a:endParaRPr lang="ru-RU"/>
        </a:p>
      </dgm:t>
    </dgm:pt>
    <dgm:pt modelId="{877F267F-5B3B-43D4-B68F-F27FB86B100B}" type="parTrans" cxnId="{4E4ABDB0-9DE7-4FCC-8D01-700E9D7DFFFF}">
      <dgm:prSet/>
      <dgm:spPr/>
      <dgm:t>
        <a:bodyPr/>
        <a:lstStyle/>
        <a:p>
          <a:endParaRPr lang="ru-RU"/>
        </a:p>
      </dgm:t>
    </dgm:pt>
    <dgm:pt modelId="{7C9F3695-C0F7-4926-AD03-99DFA6C6D429}" type="sibTrans" cxnId="{4E4ABDB0-9DE7-4FCC-8D01-700E9D7DFFFF}">
      <dgm:prSet/>
      <dgm:spPr/>
      <dgm:t>
        <a:bodyPr/>
        <a:lstStyle/>
        <a:p>
          <a:endParaRPr lang="ru-RU"/>
        </a:p>
      </dgm:t>
    </dgm:pt>
    <dgm:pt modelId="{826130C6-55E0-4EB7-B9CF-98FAEB31643E}">
      <dgm:prSet phldrT="[Текст]" phldr="1"/>
      <dgm:spPr/>
      <dgm:t>
        <a:bodyPr/>
        <a:lstStyle/>
        <a:p>
          <a:endParaRPr lang="ru-RU"/>
        </a:p>
      </dgm:t>
    </dgm:pt>
    <dgm:pt modelId="{3D9DF9CA-6FE7-49F7-B839-5C9BE367685F}" type="parTrans" cxnId="{EB545DF1-07FF-4B2E-9DA4-6EF4828EDE1A}">
      <dgm:prSet/>
      <dgm:spPr/>
      <dgm:t>
        <a:bodyPr/>
        <a:lstStyle/>
        <a:p>
          <a:endParaRPr lang="ru-RU"/>
        </a:p>
      </dgm:t>
    </dgm:pt>
    <dgm:pt modelId="{4C4F966D-4595-4EEB-8243-BC93E0EB705D}" type="sibTrans" cxnId="{EB545DF1-07FF-4B2E-9DA4-6EF4828EDE1A}">
      <dgm:prSet/>
      <dgm:spPr/>
      <dgm:t>
        <a:bodyPr/>
        <a:lstStyle/>
        <a:p>
          <a:endParaRPr lang="ru-RU"/>
        </a:p>
      </dgm:t>
    </dgm:pt>
    <dgm:pt modelId="{6C759053-31CC-49C0-AC6B-BEDDFB5ACCAA}">
      <dgm:prSet phldrT="[Текст]" phldr="1"/>
      <dgm:spPr/>
      <dgm:t>
        <a:bodyPr/>
        <a:lstStyle/>
        <a:p>
          <a:endParaRPr lang="ru-RU"/>
        </a:p>
      </dgm:t>
    </dgm:pt>
    <dgm:pt modelId="{8EF94CDA-04A1-4622-AD58-98094C7316EF}" type="parTrans" cxnId="{4B8BCDA7-4326-411E-98CD-0977F78805CA}">
      <dgm:prSet/>
      <dgm:spPr/>
      <dgm:t>
        <a:bodyPr/>
        <a:lstStyle/>
        <a:p>
          <a:endParaRPr lang="ru-RU"/>
        </a:p>
      </dgm:t>
    </dgm:pt>
    <dgm:pt modelId="{EBB05185-BDC1-4C46-A955-360264F86680}" type="sibTrans" cxnId="{4B8BCDA7-4326-411E-98CD-0977F78805CA}">
      <dgm:prSet/>
      <dgm:spPr/>
      <dgm:t>
        <a:bodyPr/>
        <a:lstStyle/>
        <a:p>
          <a:endParaRPr lang="ru-RU"/>
        </a:p>
      </dgm:t>
    </dgm:pt>
    <dgm:pt modelId="{1A8C0973-0581-4418-95E5-E9F64FC932BF}">
      <dgm:prSet phldrT="[Текст]" phldr="1"/>
      <dgm:spPr/>
      <dgm:t>
        <a:bodyPr/>
        <a:lstStyle/>
        <a:p>
          <a:endParaRPr lang="ru-RU"/>
        </a:p>
      </dgm:t>
    </dgm:pt>
    <dgm:pt modelId="{67891B48-72A8-409C-B077-15B366444077}" type="parTrans" cxnId="{CFA82F88-3754-4DC6-9146-20A55A515944}">
      <dgm:prSet/>
      <dgm:spPr/>
      <dgm:t>
        <a:bodyPr/>
        <a:lstStyle/>
        <a:p>
          <a:endParaRPr lang="ru-RU"/>
        </a:p>
      </dgm:t>
    </dgm:pt>
    <dgm:pt modelId="{2951BF17-EDFC-4356-B3C7-1DF17F5679E1}" type="sibTrans" cxnId="{CFA82F88-3754-4DC6-9146-20A55A515944}">
      <dgm:prSet/>
      <dgm:spPr/>
      <dgm:t>
        <a:bodyPr/>
        <a:lstStyle/>
        <a:p>
          <a:endParaRPr lang="ru-RU"/>
        </a:p>
      </dgm:t>
    </dgm:pt>
    <dgm:pt modelId="{41E1E5CD-4292-43B7-9AD7-CAA410711FD4}">
      <dgm:prSet phldrT="[Текст]" phldr="1"/>
      <dgm:spPr/>
      <dgm:t>
        <a:bodyPr/>
        <a:lstStyle/>
        <a:p>
          <a:endParaRPr lang="ru-RU"/>
        </a:p>
      </dgm:t>
    </dgm:pt>
    <dgm:pt modelId="{62B0086A-2596-4778-A815-AE6FEB412319}" type="parTrans" cxnId="{92DD94B2-5366-4E11-93B1-8F46BA8B3B7C}">
      <dgm:prSet/>
      <dgm:spPr/>
      <dgm:t>
        <a:bodyPr/>
        <a:lstStyle/>
        <a:p>
          <a:endParaRPr lang="ru-RU"/>
        </a:p>
      </dgm:t>
    </dgm:pt>
    <dgm:pt modelId="{5997774E-EDEC-40A8-A3C7-9D477C55D9C6}" type="sibTrans" cxnId="{92DD94B2-5366-4E11-93B1-8F46BA8B3B7C}">
      <dgm:prSet/>
      <dgm:spPr/>
      <dgm:t>
        <a:bodyPr/>
        <a:lstStyle/>
        <a:p>
          <a:endParaRPr lang="ru-RU"/>
        </a:p>
      </dgm:t>
    </dgm:pt>
    <dgm:pt modelId="{89CDF018-4C02-43FE-8E72-48D0B7006B9C}">
      <dgm:prSet phldrT="[Текст]" phldr="1"/>
      <dgm:spPr/>
      <dgm:t>
        <a:bodyPr/>
        <a:lstStyle/>
        <a:p>
          <a:endParaRPr lang="ru-RU"/>
        </a:p>
      </dgm:t>
    </dgm:pt>
    <dgm:pt modelId="{5D213E70-0511-4B76-A633-4BF159618CB9}" type="parTrans" cxnId="{453DBF33-4D78-44FA-87E5-CD2CBAB27E5D}">
      <dgm:prSet/>
      <dgm:spPr/>
      <dgm:t>
        <a:bodyPr/>
        <a:lstStyle/>
        <a:p>
          <a:endParaRPr lang="ru-RU"/>
        </a:p>
      </dgm:t>
    </dgm:pt>
    <dgm:pt modelId="{70248BA1-8779-4274-BD9E-4D68DCB690F1}" type="sibTrans" cxnId="{453DBF33-4D78-44FA-87E5-CD2CBAB27E5D}">
      <dgm:prSet/>
      <dgm:spPr/>
      <dgm:t>
        <a:bodyPr/>
        <a:lstStyle/>
        <a:p>
          <a:endParaRPr lang="ru-RU"/>
        </a:p>
      </dgm:t>
    </dgm:pt>
    <dgm:pt modelId="{F620DAC4-B1F9-4444-A840-11A088CBD589}">
      <dgm:prSet phldrT="[Текст]" phldr="1"/>
      <dgm:spPr/>
      <dgm:t>
        <a:bodyPr/>
        <a:lstStyle/>
        <a:p>
          <a:endParaRPr lang="ru-RU"/>
        </a:p>
      </dgm:t>
    </dgm:pt>
    <dgm:pt modelId="{5F13413F-4A34-4A41-96A9-E6B81E535CA2}" type="parTrans" cxnId="{22E1B5E9-D96C-4E75-9F69-5E147B988CE2}">
      <dgm:prSet/>
      <dgm:spPr/>
      <dgm:t>
        <a:bodyPr/>
        <a:lstStyle/>
        <a:p>
          <a:endParaRPr lang="ru-RU"/>
        </a:p>
      </dgm:t>
    </dgm:pt>
    <dgm:pt modelId="{8FEA6BB5-EC6C-4E49-92EE-33704985C66D}" type="sibTrans" cxnId="{22E1B5E9-D96C-4E75-9F69-5E147B988CE2}">
      <dgm:prSet/>
      <dgm:spPr/>
      <dgm:t>
        <a:bodyPr/>
        <a:lstStyle/>
        <a:p>
          <a:endParaRPr lang="ru-RU"/>
        </a:p>
      </dgm:t>
    </dgm:pt>
    <dgm:pt modelId="{D949CBF3-0BE2-4C16-B3C7-51920FB7AF78}">
      <dgm:prSet phldrT="[Текст]" phldr="1"/>
      <dgm:spPr/>
      <dgm:t>
        <a:bodyPr/>
        <a:lstStyle/>
        <a:p>
          <a:endParaRPr lang="ru-RU"/>
        </a:p>
      </dgm:t>
    </dgm:pt>
    <dgm:pt modelId="{88E972FE-8988-4A1D-9343-A80CC2E4D580}" type="parTrans" cxnId="{44BFD0C3-8FAD-4ABB-9EC1-28C8963FEE99}">
      <dgm:prSet/>
      <dgm:spPr/>
      <dgm:t>
        <a:bodyPr/>
        <a:lstStyle/>
        <a:p>
          <a:endParaRPr lang="ru-RU"/>
        </a:p>
      </dgm:t>
    </dgm:pt>
    <dgm:pt modelId="{A1168114-F066-4281-884F-CD0250C9FFE7}" type="sibTrans" cxnId="{44BFD0C3-8FAD-4ABB-9EC1-28C8963FEE99}">
      <dgm:prSet/>
      <dgm:spPr/>
      <dgm:t>
        <a:bodyPr/>
        <a:lstStyle/>
        <a:p>
          <a:endParaRPr lang="ru-RU"/>
        </a:p>
      </dgm:t>
    </dgm:pt>
    <dgm:pt modelId="{E3D7A92B-BB02-4445-8FBB-789DDCDF73C7}" type="pres">
      <dgm:prSet presAssocID="{CBFFB638-6679-4306-9156-B649A9E167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AE282-EDD8-4277-AD5D-7B74D5B44573}" type="pres">
      <dgm:prSet presAssocID="{D7D076A7-D509-4C16-BA6B-11FC54C9D42F}" presName="comp" presStyleCnt="0"/>
      <dgm:spPr/>
    </dgm:pt>
    <dgm:pt modelId="{13A3A532-BA9C-4CC4-8ADA-E711852D7DDC}" type="pres">
      <dgm:prSet presAssocID="{D7D076A7-D509-4C16-BA6B-11FC54C9D42F}" presName="box" presStyleLbl="node1" presStyleIdx="0" presStyleCnt="3"/>
      <dgm:spPr/>
      <dgm:t>
        <a:bodyPr/>
        <a:lstStyle/>
        <a:p>
          <a:endParaRPr lang="ru-RU"/>
        </a:p>
      </dgm:t>
    </dgm:pt>
    <dgm:pt modelId="{5B385198-0B2C-46BC-A0D6-A55F616E0BFB}" type="pres">
      <dgm:prSet presAssocID="{D7D076A7-D509-4C16-BA6B-11FC54C9D42F}" presName="img" presStyleLbl="fgImgPlace1" presStyleIdx="0" presStyleCnt="3"/>
      <dgm:spPr/>
    </dgm:pt>
    <dgm:pt modelId="{783FA9CA-A38E-4E9B-920C-AC6DF9EE73EC}" type="pres">
      <dgm:prSet presAssocID="{D7D076A7-D509-4C16-BA6B-11FC54C9D4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A3C05-4829-4BA8-8380-89EF261A06FF}" type="pres">
      <dgm:prSet presAssocID="{C94A8653-9E88-4B4D-A2FF-F894C5710DA7}" presName="spacer" presStyleCnt="0"/>
      <dgm:spPr/>
    </dgm:pt>
    <dgm:pt modelId="{AF2B25CB-B927-4AA2-A1B4-A7A974FEB673}" type="pres">
      <dgm:prSet presAssocID="{6C759053-31CC-49C0-AC6B-BEDDFB5ACCAA}" presName="comp" presStyleCnt="0"/>
      <dgm:spPr/>
    </dgm:pt>
    <dgm:pt modelId="{EAD218F1-8ACE-46F3-80A1-AFA0837197C9}" type="pres">
      <dgm:prSet presAssocID="{6C759053-31CC-49C0-AC6B-BEDDFB5ACCAA}" presName="box" presStyleLbl="node1" presStyleIdx="1" presStyleCnt="3"/>
      <dgm:spPr/>
      <dgm:t>
        <a:bodyPr/>
        <a:lstStyle/>
        <a:p>
          <a:endParaRPr lang="ru-RU"/>
        </a:p>
      </dgm:t>
    </dgm:pt>
    <dgm:pt modelId="{0AD26C25-977F-4A5B-B90A-A93ACA97E7F1}" type="pres">
      <dgm:prSet presAssocID="{6C759053-31CC-49C0-AC6B-BEDDFB5ACCAA}" presName="img" presStyleLbl="fgImgPlace1" presStyleIdx="1" presStyleCnt="3"/>
      <dgm:spPr/>
    </dgm:pt>
    <dgm:pt modelId="{825E9B59-D783-47A7-BC71-AF52EB9FF60C}" type="pres">
      <dgm:prSet presAssocID="{6C759053-31CC-49C0-AC6B-BEDDFB5ACCA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E2C9-BC3A-4FC6-A256-322FBBFCE9CE}" type="pres">
      <dgm:prSet presAssocID="{EBB05185-BDC1-4C46-A955-360264F86680}" presName="spacer" presStyleCnt="0"/>
      <dgm:spPr/>
    </dgm:pt>
    <dgm:pt modelId="{438758B8-2FD5-48D1-858B-7CB6E03EB387}" type="pres">
      <dgm:prSet presAssocID="{89CDF018-4C02-43FE-8E72-48D0B7006B9C}" presName="comp" presStyleCnt="0"/>
      <dgm:spPr/>
    </dgm:pt>
    <dgm:pt modelId="{9C1C5DE0-7AEF-43A7-9A20-49E06D27C88D}" type="pres">
      <dgm:prSet presAssocID="{89CDF018-4C02-43FE-8E72-48D0B7006B9C}" presName="box" presStyleLbl="node1" presStyleIdx="2" presStyleCnt="3"/>
      <dgm:spPr/>
      <dgm:t>
        <a:bodyPr/>
        <a:lstStyle/>
        <a:p>
          <a:endParaRPr lang="ru-RU"/>
        </a:p>
      </dgm:t>
    </dgm:pt>
    <dgm:pt modelId="{BD8B4E4B-64A2-450E-BBFB-03EE7ACCD416}" type="pres">
      <dgm:prSet presAssocID="{89CDF018-4C02-43FE-8E72-48D0B7006B9C}" presName="img" presStyleLbl="fgImgPlace1" presStyleIdx="2" presStyleCnt="3"/>
      <dgm:spPr/>
    </dgm:pt>
    <dgm:pt modelId="{4160A533-8DFF-45E5-A10D-828AE946CDC9}" type="pres">
      <dgm:prSet presAssocID="{89CDF018-4C02-43FE-8E72-48D0B7006B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AE1C4-630F-41E4-82CA-4ED884B86146}" type="presOf" srcId="{41E1E5CD-4292-43B7-9AD7-CAA410711FD4}" destId="{EAD218F1-8ACE-46F3-80A1-AFA0837197C9}" srcOrd="0" destOrd="2" presId="urn:microsoft.com/office/officeart/2005/8/layout/vList4"/>
    <dgm:cxn modelId="{B98D0077-EE6A-4BAA-B1CF-11ED4909AFDF}" type="presOf" srcId="{D7D076A7-D509-4C16-BA6B-11FC54C9D42F}" destId="{783FA9CA-A38E-4E9B-920C-AC6DF9EE73EC}" srcOrd="1" destOrd="0" presId="urn:microsoft.com/office/officeart/2005/8/layout/vList4"/>
    <dgm:cxn modelId="{8B61C00F-30CD-40F7-B9A9-4CB581FF771A}" type="presOf" srcId="{6C759053-31CC-49C0-AC6B-BEDDFB5ACCAA}" destId="{EAD218F1-8ACE-46F3-80A1-AFA0837197C9}" srcOrd="0" destOrd="0" presId="urn:microsoft.com/office/officeart/2005/8/layout/vList4"/>
    <dgm:cxn modelId="{0BD82714-607E-45BE-91F1-4DA6D4C9F957}" type="presOf" srcId="{1A8C0973-0581-4418-95E5-E9F64FC932BF}" destId="{EAD218F1-8ACE-46F3-80A1-AFA0837197C9}" srcOrd="0" destOrd="1" presId="urn:microsoft.com/office/officeart/2005/8/layout/vList4"/>
    <dgm:cxn modelId="{EB545DF1-07FF-4B2E-9DA4-6EF4828EDE1A}" srcId="{D7D076A7-D509-4C16-BA6B-11FC54C9D42F}" destId="{826130C6-55E0-4EB7-B9CF-98FAEB31643E}" srcOrd="1" destOrd="0" parTransId="{3D9DF9CA-6FE7-49F7-B839-5C9BE367685F}" sibTransId="{4C4F966D-4595-4EEB-8243-BC93E0EB705D}"/>
    <dgm:cxn modelId="{CFA82F88-3754-4DC6-9146-20A55A515944}" srcId="{6C759053-31CC-49C0-AC6B-BEDDFB5ACCAA}" destId="{1A8C0973-0581-4418-95E5-E9F64FC932BF}" srcOrd="0" destOrd="0" parTransId="{67891B48-72A8-409C-B077-15B366444077}" sibTransId="{2951BF17-EDFC-4356-B3C7-1DF17F5679E1}"/>
    <dgm:cxn modelId="{4E4ABDB0-9DE7-4FCC-8D01-700E9D7DFFFF}" srcId="{D7D076A7-D509-4C16-BA6B-11FC54C9D42F}" destId="{56596EFB-D2CE-4E8A-B368-B8490C5C523E}" srcOrd="0" destOrd="0" parTransId="{877F267F-5B3B-43D4-B68F-F27FB86B100B}" sibTransId="{7C9F3695-C0F7-4926-AD03-99DFA6C6D429}"/>
    <dgm:cxn modelId="{650666B5-44A2-4B16-BE6C-D7F05398BEFD}" type="presOf" srcId="{56596EFB-D2CE-4E8A-B368-B8490C5C523E}" destId="{783FA9CA-A38E-4E9B-920C-AC6DF9EE73EC}" srcOrd="1" destOrd="1" presId="urn:microsoft.com/office/officeart/2005/8/layout/vList4"/>
    <dgm:cxn modelId="{4B8BCDA7-4326-411E-98CD-0977F78805CA}" srcId="{CBFFB638-6679-4306-9156-B649A9E16743}" destId="{6C759053-31CC-49C0-AC6B-BEDDFB5ACCAA}" srcOrd="1" destOrd="0" parTransId="{8EF94CDA-04A1-4622-AD58-98094C7316EF}" sibTransId="{EBB05185-BDC1-4C46-A955-360264F86680}"/>
    <dgm:cxn modelId="{2250F43D-DC10-409A-86FC-A3F74D2BAF1A}" type="presOf" srcId="{F620DAC4-B1F9-4444-A840-11A088CBD589}" destId="{9C1C5DE0-7AEF-43A7-9A20-49E06D27C88D}" srcOrd="0" destOrd="1" presId="urn:microsoft.com/office/officeart/2005/8/layout/vList4"/>
    <dgm:cxn modelId="{47FF9778-BD76-43DD-B792-A15C4B0F3869}" type="presOf" srcId="{CBFFB638-6679-4306-9156-B649A9E16743}" destId="{E3D7A92B-BB02-4445-8FBB-789DDCDF73C7}" srcOrd="0" destOrd="0" presId="urn:microsoft.com/office/officeart/2005/8/layout/vList4"/>
    <dgm:cxn modelId="{133D1223-9F4D-4A3D-8DB0-67DCFB5A1689}" type="presOf" srcId="{56596EFB-D2CE-4E8A-B368-B8490C5C523E}" destId="{13A3A532-BA9C-4CC4-8ADA-E711852D7DDC}" srcOrd="0" destOrd="1" presId="urn:microsoft.com/office/officeart/2005/8/layout/vList4"/>
    <dgm:cxn modelId="{F0335024-D0D6-4E73-8791-1670CA5625E4}" type="presOf" srcId="{41E1E5CD-4292-43B7-9AD7-CAA410711FD4}" destId="{825E9B59-D783-47A7-BC71-AF52EB9FF60C}" srcOrd="1" destOrd="2" presId="urn:microsoft.com/office/officeart/2005/8/layout/vList4"/>
    <dgm:cxn modelId="{92DD94B2-5366-4E11-93B1-8F46BA8B3B7C}" srcId="{6C759053-31CC-49C0-AC6B-BEDDFB5ACCAA}" destId="{41E1E5CD-4292-43B7-9AD7-CAA410711FD4}" srcOrd="1" destOrd="0" parTransId="{62B0086A-2596-4778-A815-AE6FEB412319}" sibTransId="{5997774E-EDEC-40A8-A3C7-9D477C55D9C6}"/>
    <dgm:cxn modelId="{65915598-DB02-4047-898A-E846E5ED1C9C}" srcId="{CBFFB638-6679-4306-9156-B649A9E16743}" destId="{D7D076A7-D509-4C16-BA6B-11FC54C9D42F}" srcOrd="0" destOrd="0" parTransId="{125B764F-246B-4D8D-9F0C-0431DD778AE8}" sibTransId="{C94A8653-9E88-4B4D-A2FF-F894C5710DA7}"/>
    <dgm:cxn modelId="{04D4B3FF-681A-45B7-A3C1-D126616E51CD}" type="presOf" srcId="{1A8C0973-0581-4418-95E5-E9F64FC932BF}" destId="{825E9B59-D783-47A7-BC71-AF52EB9FF60C}" srcOrd="1" destOrd="1" presId="urn:microsoft.com/office/officeart/2005/8/layout/vList4"/>
    <dgm:cxn modelId="{453DBF33-4D78-44FA-87E5-CD2CBAB27E5D}" srcId="{CBFFB638-6679-4306-9156-B649A9E16743}" destId="{89CDF018-4C02-43FE-8E72-48D0B7006B9C}" srcOrd="2" destOrd="0" parTransId="{5D213E70-0511-4B76-A633-4BF159618CB9}" sibTransId="{70248BA1-8779-4274-BD9E-4D68DCB690F1}"/>
    <dgm:cxn modelId="{7313A0B0-A12B-4986-A024-93B33C82EE06}" type="presOf" srcId="{D7D076A7-D509-4C16-BA6B-11FC54C9D42F}" destId="{13A3A532-BA9C-4CC4-8ADA-E711852D7DDC}" srcOrd="0" destOrd="0" presId="urn:microsoft.com/office/officeart/2005/8/layout/vList4"/>
    <dgm:cxn modelId="{1B344AAA-7DC1-47C7-8549-AF8B6DF84B31}" type="presOf" srcId="{89CDF018-4C02-43FE-8E72-48D0B7006B9C}" destId="{4160A533-8DFF-45E5-A10D-828AE946CDC9}" srcOrd="1" destOrd="0" presId="urn:microsoft.com/office/officeart/2005/8/layout/vList4"/>
    <dgm:cxn modelId="{60BA9D5D-C56C-49F3-BD4F-26A1B41B83DC}" type="presOf" srcId="{D949CBF3-0BE2-4C16-B3C7-51920FB7AF78}" destId="{4160A533-8DFF-45E5-A10D-828AE946CDC9}" srcOrd="1" destOrd="2" presId="urn:microsoft.com/office/officeart/2005/8/layout/vList4"/>
    <dgm:cxn modelId="{05C55CC6-D683-4AB5-8144-A819AC7E51D6}" type="presOf" srcId="{D949CBF3-0BE2-4C16-B3C7-51920FB7AF78}" destId="{9C1C5DE0-7AEF-43A7-9A20-49E06D27C88D}" srcOrd="0" destOrd="2" presId="urn:microsoft.com/office/officeart/2005/8/layout/vList4"/>
    <dgm:cxn modelId="{894310CE-89B5-4702-B004-8996B6C5AD30}" type="presOf" srcId="{826130C6-55E0-4EB7-B9CF-98FAEB31643E}" destId="{13A3A532-BA9C-4CC4-8ADA-E711852D7DDC}" srcOrd="0" destOrd="2" presId="urn:microsoft.com/office/officeart/2005/8/layout/vList4"/>
    <dgm:cxn modelId="{F426E368-FB29-4121-ADDD-1F5689A97E5C}" type="presOf" srcId="{6C759053-31CC-49C0-AC6B-BEDDFB5ACCAA}" destId="{825E9B59-D783-47A7-BC71-AF52EB9FF60C}" srcOrd="1" destOrd="0" presId="urn:microsoft.com/office/officeart/2005/8/layout/vList4"/>
    <dgm:cxn modelId="{271703C4-5A72-41BC-BF1D-4FB09A04B1DB}" type="presOf" srcId="{826130C6-55E0-4EB7-B9CF-98FAEB31643E}" destId="{783FA9CA-A38E-4E9B-920C-AC6DF9EE73EC}" srcOrd="1" destOrd="2" presId="urn:microsoft.com/office/officeart/2005/8/layout/vList4"/>
    <dgm:cxn modelId="{44BFD0C3-8FAD-4ABB-9EC1-28C8963FEE99}" srcId="{89CDF018-4C02-43FE-8E72-48D0B7006B9C}" destId="{D949CBF3-0BE2-4C16-B3C7-51920FB7AF78}" srcOrd="1" destOrd="0" parTransId="{88E972FE-8988-4A1D-9343-A80CC2E4D580}" sibTransId="{A1168114-F066-4281-884F-CD0250C9FFE7}"/>
    <dgm:cxn modelId="{22E1B5E9-D96C-4E75-9F69-5E147B988CE2}" srcId="{89CDF018-4C02-43FE-8E72-48D0B7006B9C}" destId="{F620DAC4-B1F9-4444-A840-11A088CBD589}" srcOrd="0" destOrd="0" parTransId="{5F13413F-4A34-4A41-96A9-E6B81E535CA2}" sibTransId="{8FEA6BB5-EC6C-4E49-92EE-33704985C66D}"/>
    <dgm:cxn modelId="{42FA398E-53F7-44BC-89C4-66657F819A48}" type="presOf" srcId="{F620DAC4-B1F9-4444-A840-11A088CBD589}" destId="{4160A533-8DFF-45E5-A10D-828AE946CDC9}" srcOrd="1" destOrd="1" presId="urn:microsoft.com/office/officeart/2005/8/layout/vList4"/>
    <dgm:cxn modelId="{E0C57A84-0858-4C29-A1B4-C33CF1268511}" type="presOf" srcId="{89CDF018-4C02-43FE-8E72-48D0B7006B9C}" destId="{9C1C5DE0-7AEF-43A7-9A20-49E06D27C88D}" srcOrd="0" destOrd="0" presId="urn:microsoft.com/office/officeart/2005/8/layout/vList4"/>
    <dgm:cxn modelId="{C91798CC-192A-4CA7-931D-44770469A31E}" type="presParOf" srcId="{E3D7A92B-BB02-4445-8FBB-789DDCDF73C7}" destId="{510AE282-EDD8-4277-AD5D-7B74D5B44573}" srcOrd="0" destOrd="0" presId="urn:microsoft.com/office/officeart/2005/8/layout/vList4"/>
    <dgm:cxn modelId="{A8D593C6-ECB3-488D-8DC8-DF080D11C110}" type="presParOf" srcId="{510AE282-EDD8-4277-AD5D-7B74D5B44573}" destId="{13A3A532-BA9C-4CC4-8ADA-E711852D7DDC}" srcOrd="0" destOrd="0" presId="urn:microsoft.com/office/officeart/2005/8/layout/vList4"/>
    <dgm:cxn modelId="{90CC424E-4E45-48BB-867A-F075CF01D07C}" type="presParOf" srcId="{510AE282-EDD8-4277-AD5D-7B74D5B44573}" destId="{5B385198-0B2C-46BC-A0D6-A55F616E0BFB}" srcOrd="1" destOrd="0" presId="urn:microsoft.com/office/officeart/2005/8/layout/vList4"/>
    <dgm:cxn modelId="{49E99905-8B47-4E6C-AE35-400E0A9BFF9D}" type="presParOf" srcId="{510AE282-EDD8-4277-AD5D-7B74D5B44573}" destId="{783FA9CA-A38E-4E9B-920C-AC6DF9EE73EC}" srcOrd="2" destOrd="0" presId="urn:microsoft.com/office/officeart/2005/8/layout/vList4"/>
    <dgm:cxn modelId="{21A12FBB-0575-41F7-9438-2542FA12B53A}" type="presParOf" srcId="{E3D7A92B-BB02-4445-8FBB-789DDCDF73C7}" destId="{954A3C05-4829-4BA8-8380-89EF261A06FF}" srcOrd="1" destOrd="0" presId="urn:microsoft.com/office/officeart/2005/8/layout/vList4"/>
    <dgm:cxn modelId="{22456FC9-DF31-49AD-A0AD-BD96EF1D2C76}" type="presParOf" srcId="{E3D7A92B-BB02-4445-8FBB-789DDCDF73C7}" destId="{AF2B25CB-B927-4AA2-A1B4-A7A974FEB673}" srcOrd="2" destOrd="0" presId="urn:microsoft.com/office/officeart/2005/8/layout/vList4"/>
    <dgm:cxn modelId="{95415CC7-F678-460B-B5F3-8BF8A78969B9}" type="presParOf" srcId="{AF2B25CB-B927-4AA2-A1B4-A7A974FEB673}" destId="{EAD218F1-8ACE-46F3-80A1-AFA0837197C9}" srcOrd="0" destOrd="0" presId="urn:microsoft.com/office/officeart/2005/8/layout/vList4"/>
    <dgm:cxn modelId="{7AD521CA-9919-482D-8901-F0C53D3E0038}" type="presParOf" srcId="{AF2B25CB-B927-4AA2-A1B4-A7A974FEB673}" destId="{0AD26C25-977F-4A5B-B90A-A93ACA97E7F1}" srcOrd="1" destOrd="0" presId="urn:microsoft.com/office/officeart/2005/8/layout/vList4"/>
    <dgm:cxn modelId="{09390117-311C-45E5-A45E-A382B36ED460}" type="presParOf" srcId="{AF2B25CB-B927-4AA2-A1B4-A7A974FEB673}" destId="{825E9B59-D783-47A7-BC71-AF52EB9FF60C}" srcOrd="2" destOrd="0" presId="urn:microsoft.com/office/officeart/2005/8/layout/vList4"/>
    <dgm:cxn modelId="{EC8BE60A-59ED-44E9-B723-2C10A12B154E}" type="presParOf" srcId="{E3D7A92B-BB02-4445-8FBB-789DDCDF73C7}" destId="{32AEE2C9-BC3A-4FC6-A256-322FBBFCE9CE}" srcOrd="3" destOrd="0" presId="urn:microsoft.com/office/officeart/2005/8/layout/vList4"/>
    <dgm:cxn modelId="{36E28728-272D-4C92-802A-E9D5749B69F0}" type="presParOf" srcId="{E3D7A92B-BB02-4445-8FBB-789DDCDF73C7}" destId="{438758B8-2FD5-48D1-858B-7CB6E03EB387}" srcOrd="4" destOrd="0" presId="urn:microsoft.com/office/officeart/2005/8/layout/vList4"/>
    <dgm:cxn modelId="{5987F483-247C-4926-B7CA-BE90F9D648B3}" type="presParOf" srcId="{438758B8-2FD5-48D1-858B-7CB6E03EB387}" destId="{9C1C5DE0-7AEF-43A7-9A20-49E06D27C88D}" srcOrd="0" destOrd="0" presId="urn:microsoft.com/office/officeart/2005/8/layout/vList4"/>
    <dgm:cxn modelId="{4D0B2C79-5C6F-4F44-9A39-B4C5DD060EA8}" type="presParOf" srcId="{438758B8-2FD5-48D1-858B-7CB6E03EB387}" destId="{BD8B4E4B-64A2-450E-BBFB-03EE7ACCD416}" srcOrd="1" destOrd="0" presId="urn:microsoft.com/office/officeart/2005/8/layout/vList4"/>
    <dgm:cxn modelId="{E723C6EC-714E-4CED-A42E-0912BA41BC5B}" type="presParOf" srcId="{438758B8-2FD5-48D1-858B-7CB6E03EB387}" destId="{4160A533-8DFF-45E5-A10D-828AE946CDC9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6BC9A-D7C1-40A3-A759-71BEFA088DF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B18F1-3FAF-48F4-9CFF-E5A58191D03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1.  Що таке «козацькі літописи»?</a:t>
          </a:r>
          <a:endParaRPr lang="ru-RU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CF6BE3D7-DBEE-4FA6-A108-63586BC9B194}" type="parTrans" cxnId="{80822380-285D-4B6A-A953-BC2884711A58}">
      <dgm:prSet/>
      <dgm:spPr/>
      <dgm:t>
        <a:bodyPr/>
        <a:lstStyle/>
        <a:p>
          <a:endParaRPr lang="ru-RU"/>
        </a:p>
      </dgm:t>
    </dgm:pt>
    <dgm:pt modelId="{D0237459-FD52-45F8-9AD0-6E9506DC33C6}" type="sibTrans" cxnId="{80822380-285D-4B6A-A953-BC2884711A58}">
      <dgm:prSet/>
      <dgm:spPr/>
      <dgm:t>
        <a:bodyPr/>
        <a:lstStyle/>
        <a:p>
          <a:endParaRPr lang="ru-RU"/>
        </a:p>
      </dgm:t>
    </dgm:pt>
    <dgm:pt modelId="{2AB76164-A8B1-44C6-AE96-7F29B049C83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4. Про які події йдеться у Літописі </a:t>
          </a:r>
          <a:r>
            <a:rPr lang="uk-UA" b="1" dirty="0" err="1" smtClean="0"/>
            <a:t>Грабянки</a:t>
          </a:r>
          <a:r>
            <a:rPr lang="uk-UA" b="1" dirty="0" smtClean="0"/>
            <a:t>?</a:t>
          </a:r>
          <a:endParaRPr lang="ru-RU" b="1" dirty="0"/>
        </a:p>
      </dgm:t>
    </dgm:pt>
    <dgm:pt modelId="{D901B756-E49B-4F83-ADCF-AB1A795D18F4}" type="parTrans" cxnId="{8BD40E94-4C7E-463B-BF27-1D52EA592BE3}">
      <dgm:prSet/>
      <dgm:spPr/>
      <dgm:t>
        <a:bodyPr/>
        <a:lstStyle/>
        <a:p>
          <a:endParaRPr lang="ru-RU"/>
        </a:p>
      </dgm:t>
    </dgm:pt>
    <dgm:pt modelId="{C5AFEAFA-F88C-42F6-832A-9458782D7071}" type="sibTrans" cxnId="{8BD40E94-4C7E-463B-BF27-1D52EA592BE3}">
      <dgm:prSet/>
      <dgm:spPr/>
      <dgm:t>
        <a:bodyPr/>
        <a:lstStyle/>
        <a:p>
          <a:endParaRPr lang="ru-RU"/>
        </a:p>
      </dgm:t>
    </dgm:pt>
    <dgm:pt modelId="{69A1568A-7571-4C80-A93B-D07FE8E9D2C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6. Порівняй ці літописи. (повна ґрунтовна відповідь)</a:t>
          </a:r>
          <a:endParaRPr lang="ru-RU" b="1" dirty="0"/>
        </a:p>
      </dgm:t>
    </dgm:pt>
    <dgm:pt modelId="{911B59D3-00E3-4FCC-A0C5-AFDC173CE702}" type="parTrans" cxnId="{04E588C9-8AE7-403D-B35A-0566ECC3FE6D}">
      <dgm:prSet/>
      <dgm:spPr/>
      <dgm:t>
        <a:bodyPr/>
        <a:lstStyle/>
        <a:p>
          <a:endParaRPr lang="ru-RU"/>
        </a:p>
      </dgm:t>
    </dgm:pt>
    <dgm:pt modelId="{DED065D8-D442-48D3-B98C-C83F124B5BFC}" type="sibTrans" cxnId="{04E588C9-8AE7-403D-B35A-0566ECC3FE6D}">
      <dgm:prSet/>
      <dgm:spPr/>
      <dgm:t>
        <a:bodyPr/>
        <a:lstStyle/>
        <a:p>
          <a:endParaRPr lang="ru-RU"/>
        </a:p>
      </dgm:t>
    </dgm:pt>
    <dgm:pt modelId="{0BBA1001-3225-4B80-958D-6D46A92A53B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2. Які ви знаєте козацькі літописи?</a:t>
          </a:r>
          <a:endParaRPr lang="ru-RU" b="1" dirty="0"/>
        </a:p>
      </dgm:t>
    </dgm:pt>
    <dgm:pt modelId="{ED0A8C8B-E5C7-40BC-BFE3-4482D1A6BF53}" type="parTrans" cxnId="{FEF2B6A5-F4E2-4CB0-B0DD-2CB467687993}">
      <dgm:prSet/>
      <dgm:spPr/>
      <dgm:t>
        <a:bodyPr/>
        <a:lstStyle/>
        <a:p>
          <a:endParaRPr lang="ru-RU"/>
        </a:p>
      </dgm:t>
    </dgm:pt>
    <dgm:pt modelId="{81FB4AFE-7E43-4B9C-811F-AAB2D4D88D4D}" type="sibTrans" cxnId="{FEF2B6A5-F4E2-4CB0-B0DD-2CB467687993}">
      <dgm:prSet/>
      <dgm:spPr/>
      <dgm:t>
        <a:bodyPr/>
        <a:lstStyle/>
        <a:p>
          <a:endParaRPr lang="ru-RU"/>
        </a:p>
      </dgm:t>
    </dgm:pt>
    <dgm:pt modelId="{1902FE4B-C58C-46FF-9E7C-E4BBE49BF37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3.Хто є автором Літопису Самовидця?</a:t>
          </a:r>
          <a:endParaRPr lang="ru-RU" b="1" dirty="0"/>
        </a:p>
      </dgm:t>
    </dgm:pt>
    <dgm:pt modelId="{B3EDD34E-5D45-4819-B204-2C9E5B4DD8F7}" type="parTrans" cxnId="{B303FC2A-A876-4C5E-B1E1-8E3656D01FFA}">
      <dgm:prSet/>
      <dgm:spPr/>
      <dgm:t>
        <a:bodyPr/>
        <a:lstStyle/>
        <a:p>
          <a:endParaRPr lang="ru-RU"/>
        </a:p>
      </dgm:t>
    </dgm:pt>
    <dgm:pt modelId="{634F8956-8B47-4E54-B6BA-BEB9FCF2BD48}" type="sibTrans" cxnId="{B303FC2A-A876-4C5E-B1E1-8E3656D01FFA}">
      <dgm:prSet/>
      <dgm:spPr/>
      <dgm:t>
        <a:bodyPr/>
        <a:lstStyle/>
        <a:p>
          <a:endParaRPr lang="ru-RU"/>
        </a:p>
      </dgm:t>
    </dgm:pt>
    <dgm:pt modelId="{1EAA4E89-B991-4CC4-AF53-F344545479B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5. Що нам відомо про Самійла Величка?</a:t>
          </a:r>
          <a:endParaRPr lang="ru-RU" b="1" dirty="0"/>
        </a:p>
      </dgm:t>
    </dgm:pt>
    <dgm:pt modelId="{D5738078-A8EA-433A-AC00-2CFF9E778C2F}" type="parTrans" cxnId="{6E128C76-7CDC-4F4C-8BA6-79786FEFA764}">
      <dgm:prSet/>
      <dgm:spPr/>
      <dgm:t>
        <a:bodyPr/>
        <a:lstStyle/>
        <a:p>
          <a:endParaRPr lang="ru-RU"/>
        </a:p>
      </dgm:t>
    </dgm:pt>
    <dgm:pt modelId="{077F61C3-EAD8-448D-9A6B-648A4BB2A6AD}" type="sibTrans" cxnId="{6E128C76-7CDC-4F4C-8BA6-79786FEFA764}">
      <dgm:prSet/>
      <dgm:spPr/>
      <dgm:t>
        <a:bodyPr/>
        <a:lstStyle/>
        <a:p>
          <a:endParaRPr lang="ru-RU"/>
        </a:p>
      </dgm:t>
    </dgm:pt>
    <dgm:pt modelId="{6938A818-AEF8-4016-B5AE-23D260EB4169}" type="pres">
      <dgm:prSet presAssocID="{9E66BC9A-D7C1-40A3-A759-71BEFA088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F5305-39F2-4405-911E-06455B51BC4F}" type="pres">
      <dgm:prSet presAssocID="{C99B18F1-3FAF-48F4-9CFF-E5A58191D03E}" presName="node" presStyleLbl="node1" presStyleIdx="0" presStyleCnt="6" custLinFactNeighborX="-573" custLinFactNeighborY="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2153E-2695-403A-8664-2AE99B9CE606}" type="pres">
      <dgm:prSet presAssocID="{D0237459-FD52-45F8-9AD0-6E9506DC33C6}" presName="sibTrans" presStyleCnt="0"/>
      <dgm:spPr/>
    </dgm:pt>
    <dgm:pt modelId="{9BD2FB77-1328-4684-9858-FC444A071E2A}" type="pres">
      <dgm:prSet presAssocID="{0BBA1001-3225-4B80-958D-6D46A92A53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D1A4-053E-46AA-86EB-EDA3ED6F5973}" type="pres">
      <dgm:prSet presAssocID="{81FB4AFE-7E43-4B9C-811F-AAB2D4D88D4D}" presName="sibTrans" presStyleCnt="0"/>
      <dgm:spPr/>
    </dgm:pt>
    <dgm:pt modelId="{4C553B23-D183-48F8-A7E8-A11A85A072D5}" type="pres">
      <dgm:prSet presAssocID="{1902FE4B-C58C-46FF-9E7C-E4BBE49BF3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85275-5297-4B67-8BAC-F38096316AEE}" type="pres">
      <dgm:prSet presAssocID="{634F8956-8B47-4E54-B6BA-BEB9FCF2BD48}" presName="sibTrans" presStyleCnt="0"/>
      <dgm:spPr/>
    </dgm:pt>
    <dgm:pt modelId="{425BA178-78A9-497B-BA4F-8AF536746B86}" type="pres">
      <dgm:prSet presAssocID="{2AB76164-A8B1-44C6-AE96-7F29B049C8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6A525-38F7-4966-8FF0-0D2089D33D50}" type="pres">
      <dgm:prSet presAssocID="{C5AFEAFA-F88C-42F6-832A-9458782D7071}" presName="sibTrans" presStyleCnt="0"/>
      <dgm:spPr/>
    </dgm:pt>
    <dgm:pt modelId="{A036866C-3A44-448E-9809-3EC446ADFA6C}" type="pres">
      <dgm:prSet presAssocID="{1EAA4E89-B991-4CC4-AF53-F344545479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059DA-41E9-40CC-B7B6-21BFEC04E8E9}" type="pres">
      <dgm:prSet presAssocID="{077F61C3-EAD8-448D-9A6B-648A4BB2A6AD}" presName="sibTrans" presStyleCnt="0"/>
      <dgm:spPr/>
    </dgm:pt>
    <dgm:pt modelId="{526D75E1-337D-47FA-AB06-DBC7B7AC3848}" type="pres">
      <dgm:prSet presAssocID="{69A1568A-7571-4C80-A93B-D07FE8E9D2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09960-5531-4321-AFDB-2B613CE3C04F}" type="presOf" srcId="{C99B18F1-3FAF-48F4-9CFF-E5A58191D03E}" destId="{928F5305-39F2-4405-911E-06455B51BC4F}" srcOrd="0" destOrd="0" presId="urn:microsoft.com/office/officeart/2005/8/layout/default"/>
    <dgm:cxn modelId="{E09DF885-67E3-47E1-A89E-46A489156EF6}" type="presOf" srcId="{69A1568A-7571-4C80-A93B-D07FE8E9D2CF}" destId="{526D75E1-337D-47FA-AB06-DBC7B7AC3848}" srcOrd="0" destOrd="0" presId="urn:microsoft.com/office/officeart/2005/8/layout/default"/>
    <dgm:cxn modelId="{04E588C9-8AE7-403D-B35A-0566ECC3FE6D}" srcId="{9E66BC9A-D7C1-40A3-A759-71BEFA088DFE}" destId="{69A1568A-7571-4C80-A93B-D07FE8E9D2CF}" srcOrd="5" destOrd="0" parTransId="{911B59D3-00E3-4FCC-A0C5-AFDC173CE702}" sibTransId="{DED065D8-D442-48D3-B98C-C83F124B5BFC}"/>
    <dgm:cxn modelId="{8BD40E94-4C7E-463B-BF27-1D52EA592BE3}" srcId="{9E66BC9A-D7C1-40A3-A759-71BEFA088DFE}" destId="{2AB76164-A8B1-44C6-AE96-7F29B049C833}" srcOrd="3" destOrd="0" parTransId="{D901B756-E49B-4F83-ADCF-AB1A795D18F4}" sibTransId="{C5AFEAFA-F88C-42F6-832A-9458782D7071}"/>
    <dgm:cxn modelId="{21642072-1785-4C9B-B80A-13EDCA506CC3}" type="presOf" srcId="{1902FE4B-C58C-46FF-9E7C-E4BBE49BF377}" destId="{4C553B23-D183-48F8-A7E8-A11A85A072D5}" srcOrd="0" destOrd="0" presId="urn:microsoft.com/office/officeart/2005/8/layout/default"/>
    <dgm:cxn modelId="{10181701-5B58-4DEB-B0FF-351A00D112A0}" type="presOf" srcId="{1EAA4E89-B991-4CC4-AF53-F344545479B1}" destId="{A036866C-3A44-448E-9809-3EC446ADFA6C}" srcOrd="0" destOrd="0" presId="urn:microsoft.com/office/officeart/2005/8/layout/default"/>
    <dgm:cxn modelId="{D78117B0-E63B-4451-BD02-BDFE6FA38373}" type="presOf" srcId="{9E66BC9A-D7C1-40A3-A759-71BEFA088DFE}" destId="{6938A818-AEF8-4016-B5AE-23D260EB4169}" srcOrd="0" destOrd="0" presId="urn:microsoft.com/office/officeart/2005/8/layout/default"/>
    <dgm:cxn modelId="{B303FC2A-A876-4C5E-B1E1-8E3656D01FFA}" srcId="{9E66BC9A-D7C1-40A3-A759-71BEFA088DFE}" destId="{1902FE4B-C58C-46FF-9E7C-E4BBE49BF377}" srcOrd="2" destOrd="0" parTransId="{B3EDD34E-5D45-4819-B204-2C9E5B4DD8F7}" sibTransId="{634F8956-8B47-4E54-B6BA-BEB9FCF2BD48}"/>
    <dgm:cxn modelId="{80822380-285D-4B6A-A953-BC2884711A58}" srcId="{9E66BC9A-D7C1-40A3-A759-71BEFA088DFE}" destId="{C99B18F1-3FAF-48F4-9CFF-E5A58191D03E}" srcOrd="0" destOrd="0" parTransId="{CF6BE3D7-DBEE-4FA6-A108-63586BC9B194}" sibTransId="{D0237459-FD52-45F8-9AD0-6E9506DC33C6}"/>
    <dgm:cxn modelId="{0DFFB4ED-7E4C-4DAB-948B-2775BB67A11E}" type="presOf" srcId="{2AB76164-A8B1-44C6-AE96-7F29B049C833}" destId="{425BA178-78A9-497B-BA4F-8AF536746B86}" srcOrd="0" destOrd="0" presId="urn:microsoft.com/office/officeart/2005/8/layout/default"/>
    <dgm:cxn modelId="{FEF2B6A5-F4E2-4CB0-B0DD-2CB467687993}" srcId="{9E66BC9A-D7C1-40A3-A759-71BEFA088DFE}" destId="{0BBA1001-3225-4B80-958D-6D46A92A53B5}" srcOrd="1" destOrd="0" parTransId="{ED0A8C8B-E5C7-40BC-BFE3-4482D1A6BF53}" sibTransId="{81FB4AFE-7E43-4B9C-811F-AAB2D4D88D4D}"/>
    <dgm:cxn modelId="{6E128C76-7CDC-4F4C-8BA6-79786FEFA764}" srcId="{9E66BC9A-D7C1-40A3-A759-71BEFA088DFE}" destId="{1EAA4E89-B991-4CC4-AF53-F344545479B1}" srcOrd="4" destOrd="0" parTransId="{D5738078-A8EA-433A-AC00-2CFF9E778C2F}" sibTransId="{077F61C3-EAD8-448D-9A6B-648A4BB2A6AD}"/>
    <dgm:cxn modelId="{16034F97-7B0F-4D0A-9348-099C3546779B}" type="presOf" srcId="{0BBA1001-3225-4B80-958D-6D46A92A53B5}" destId="{9BD2FB77-1328-4684-9858-FC444A071E2A}" srcOrd="0" destOrd="0" presId="urn:microsoft.com/office/officeart/2005/8/layout/default"/>
    <dgm:cxn modelId="{8D388FD9-0D97-4A36-80F0-018A78FC7D77}" type="presParOf" srcId="{6938A818-AEF8-4016-B5AE-23D260EB4169}" destId="{928F5305-39F2-4405-911E-06455B51BC4F}" srcOrd="0" destOrd="0" presId="urn:microsoft.com/office/officeart/2005/8/layout/default"/>
    <dgm:cxn modelId="{B538E4D8-9AAB-4165-8615-3CE16492C4A2}" type="presParOf" srcId="{6938A818-AEF8-4016-B5AE-23D260EB4169}" destId="{F9E2153E-2695-403A-8664-2AE99B9CE606}" srcOrd="1" destOrd="0" presId="urn:microsoft.com/office/officeart/2005/8/layout/default"/>
    <dgm:cxn modelId="{A8984EB1-4829-4DD9-A874-87DACCCB01CE}" type="presParOf" srcId="{6938A818-AEF8-4016-B5AE-23D260EB4169}" destId="{9BD2FB77-1328-4684-9858-FC444A071E2A}" srcOrd="2" destOrd="0" presId="urn:microsoft.com/office/officeart/2005/8/layout/default"/>
    <dgm:cxn modelId="{70312F57-8CDD-4FEA-BA30-A7BD7F8CCCE5}" type="presParOf" srcId="{6938A818-AEF8-4016-B5AE-23D260EB4169}" destId="{6C18D1A4-053E-46AA-86EB-EDA3ED6F5973}" srcOrd="3" destOrd="0" presId="urn:microsoft.com/office/officeart/2005/8/layout/default"/>
    <dgm:cxn modelId="{F285757A-3F31-4D17-97DA-8D461AD3F140}" type="presParOf" srcId="{6938A818-AEF8-4016-B5AE-23D260EB4169}" destId="{4C553B23-D183-48F8-A7E8-A11A85A072D5}" srcOrd="4" destOrd="0" presId="urn:microsoft.com/office/officeart/2005/8/layout/default"/>
    <dgm:cxn modelId="{DC0DD574-4769-4BA7-BC85-AD49D32D4C4E}" type="presParOf" srcId="{6938A818-AEF8-4016-B5AE-23D260EB4169}" destId="{30E85275-5297-4B67-8BAC-F38096316AEE}" srcOrd="5" destOrd="0" presId="urn:microsoft.com/office/officeart/2005/8/layout/default"/>
    <dgm:cxn modelId="{05A7695E-B050-4E08-B62F-0B4BB2677B11}" type="presParOf" srcId="{6938A818-AEF8-4016-B5AE-23D260EB4169}" destId="{425BA178-78A9-497B-BA4F-8AF536746B86}" srcOrd="6" destOrd="0" presId="urn:microsoft.com/office/officeart/2005/8/layout/default"/>
    <dgm:cxn modelId="{F3748F3A-42F6-4F01-A14D-FA01087A50BA}" type="presParOf" srcId="{6938A818-AEF8-4016-B5AE-23D260EB4169}" destId="{89F6A525-38F7-4966-8FF0-0D2089D33D50}" srcOrd="7" destOrd="0" presId="urn:microsoft.com/office/officeart/2005/8/layout/default"/>
    <dgm:cxn modelId="{64F4B098-26D9-4EAD-BE94-CA4CC421F2C6}" type="presParOf" srcId="{6938A818-AEF8-4016-B5AE-23D260EB4169}" destId="{A036866C-3A44-448E-9809-3EC446ADFA6C}" srcOrd="8" destOrd="0" presId="urn:microsoft.com/office/officeart/2005/8/layout/default"/>
    <dgm:cxn modelId="{2726080A-A077-466D-BE3C-F42C575C20B1}" type="presParOf" srcId="{6938A818-AEF8-4016-B5AE-23D260EB4169}" destId="{DA2059DA-41E9-40CC-B7B6-21BFEC04E8E9}" srcOrd="9" destOrd="0" presId="urn:microsoft.com/office/officeart/2005/8/layout/default"/>
    <dgm:cxn modelId="{2E709595-8F84-4D53-87C2-D9409C08EAC1}" type="presParOf" srcId="{6938A818-AEF8-4016-B5AE-23D260EB4169}" destId="{526D75E1-337D-47FA-AB06-DBC7B7AC3848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1_3_3792_2_5z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3418"/>
            <a:ext cx="9144000" cy="66857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8428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Тема уроку: </a:t>
            </a:r>
            <a:r>
              <a:rPr lang="uk-UA" dirty="0" smtClean="0"/>
              <a:t>Історичні праці про Україну та їхні автори: </a:t>
            </a:r>
            <a:r>
              <a:rPr lang="uk-UA" b="1" dirty="0" smtClean="0"/>
              <a:t>козацькі літописи.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2285996"/>
            <a:ext cx="26912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uk-UA" dirty="0" smtClean="0"/>
              <a:t>історії 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№17</a:t>
            </a:r>
            <a:br>
              <a:rPr lang="ru-RU" dirty="0" smtClean="0"/>
            </a:br>
            <a:r>
              <a:rPr lang="ru-RU" dirty="0" smtClean="0"/>
              <a:t>Данильченко </a:t>
            </a:r>
            <a:r>
              <a:rPr lang="ru-RU" dirty="0" err="1" smtClean="0"/>
              <a:t>Альона</a:t>
            </a:r>
            <a:endParaRPr lang="ru-RU" dirty="0" smtClean="0"/>
          </a:p>
          <a:p>
            <a:pPr algn="r"/>
            <a:r>
              <a:rPr lang="uk-UA" dirty="0" smtClean="0"/>
              <a:t>Володимирівна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500430" y="857236"/>
            <a:ext cx="1571636" cy="1285884"/>
          </a:xfrm>
          <a:prstGeom prst="wedgeEllipseCallout">
            <a:avLst>
              <a:gd name="adj1" fmla="val 45545"/>
              <a:gd name="adj2" fmla="val 701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Ти ж записуй, не лінуйся!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topys_Samowyd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4000496" cy="6002938"/>
          </a:xfrm>
        </p:spPr>
      </p:pic>
      <p:sp>
        <p:nvSpPr>
          <p:cNvPr id="21506" name="AutoShape 2" descr="ÐÑÑÐ¾Ð¿Ð¸Ñ Ð¡Ð°Ð¼Ð¾Ð²Ð¸Ð´ÑÑ â ÐÑÐºÑÐ¿ÐµÐ´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500046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В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исвітлює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події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з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1648 по 1702 </a:t>
            </a:r>
            <a:r>
              <a:rPr lang="af-ZA" sz="2400" dirty="0" smtClean="0">
                <a:solidFill>
                  <a:srgbClr val="000000"/>
                </a:solidFill>
                <a:latin typeface="Open Sans"/>
              </a:rPr>
              <a:t>p.,</a:t>
            </a:r>
            <a:endParaRPr lang="uk-UA" sz="2400" dirty="0" smtClean="0">
              <a:solidFill>
                <a:srgbClr val="000000"/>
              </a:solidFill>
              <a:latin typeface="Open Sans"/>
            </a:endParaRPr>
          </a:p>
          <a:p>
            <a:pPr>
              <a:buFont typeface="Arial" pitchFamily="34" charset="0"/>
              <a:buChar char="•"/>
            </a:pPr>
            <a:r>
              <a:rPr lang="af-ZA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невідомий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автор (на думку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багатьох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істориків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—Роман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Ракушка-Романовський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створив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оригінальну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хроніку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розгортання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очолюваної</a:t>
            </a:r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Б.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Хмельницьким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визвольної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війни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Open Sans"/>
              </a:rPr>
              <a:t>українського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 народу.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274px-Denkmal_bohdan_chmelnyzk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86248" cy="577235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428992" y="0"/>
            <a:ext cx="2071702" cy="1428740"/>
          </a:xfrm>
          <a:prstGeom prst="wedgeEllipseCallout">
            <a:avLst>
              <a:gd name="adj1" fmla="val -58480"/>
              <a:gd name="adj2" fmla="val 22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Самовидець писав про мене!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74px-Denkmal_bohdan_chmelnyzky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286248" cy="5772355"/>
          </a:xfrm>
        </p:spPr>
      </p:pic>
      <p:sp>
        <p:nvSpPr>
          <p:cNvPr id="23554" name="AutoShape 2" descr="ÐÐ°Ð¼ÑÑÐ½Ð¸Ðº ÐÐ¾Ð³Ð´Ð°Ð½Ñ Ð¥Ð¼ÐµÐ»ÑÐ½Ð¸ÑÐºÐ¾Ð¼Ñ (ÐÐ¸ÐµÐ²) â ÐÐ¸ÐºÐ¸Ð¿ÐµÐ´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3428992" y="0"/>
            <a:ext cx="2071702" cy="1428740"/>
          </a:xfrm>
          <a:prstGeom prst="wedgeEllipseCallout">
            <a:avLst>
              <a:gd name="adj1" fmla="val -58480"/>
              <a:gd name="adj2" fmla="val 22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Самовидець писав про мене!</a:t>
            </a:r>
            <a:endParaRPr lang="ru-RU" b="1" dirty="0"/>
          </a:p>
        </p:txBody>
      </p:sp>
      <p:sp>
        <p:nvSpPr>
          <p:cNvPr id="23556" name="AutoShape 4" descr="ÐÑÐ»ÑÑ ÐÐ°Ð½ÑÐµÐ»ÐµÐ¹Ð¼Ð¾Ð½ ÐÐ»ÐµÐºÑÐ°Ð½Ð´ÑÐ¾Ð²Ð¸Ñ â ÐÑÐºÑÐ¿ÐµÐ´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50px-Куліш_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775101"/>
            <a:ext cx="2571736" cy="3939900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643438" y="1643054"/>
            <a:ext cx="2357454" cy="1714512"/>
          </a:xfrm>
          <a:prstGeom prst="wedgeEllipseCallout">
            <a:avLst>
              <a:gd name="adj1" fmla="val 32404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 Самовидцем назвав його я, </a:t>
            </a:r>
            <a:r>
              <a:rPr lang="uk-UA" b="1" dirty="0" smtClean="0">
                <a:solidFill>
                  <a:srgbClr val="FF0000"/>
                </a:solidFill>
              </a:rPr>
              <a:t>Пантелеймон Куліш!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274px-Denkmal_bohdan_chmelnyzk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86248" cy="577235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428992" y="0"/>
            <a:ext cx="2071702" cy="1428740"/>
          </a:xfrm>
          <a:prstGeom prst="wedgeEllipseCallout">
            <a:avLst>
              <a:gd name="adj1" fmla="val -58480"/>
              <a:gd name="adj2" fmla="val 22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Самовидець писав про мене!</a:t>
            </a:r>
            <a:endParaRPr lang="ru-RU" b="1" dirty="0"/>
          </a:p>
        </p:txBody>
      </p:sp>
      <p:pic>
        <p:nvPicPr>
          <p:cNvPr id="7" name="Рисунок 6" descr="250px-Куліш_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775101"/>
            <a:ext cx="2571736" cy="393990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4643438" y="1643054"/>
            <a:ext cx="2357454" cy="1714512"/>
          </a:xfrm>
          <a:prstGeom prst="wedgeEllipseCallout">
            <a:avLst>
              <a:gd name="adj1" fmla="val 32404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 Самовидцем назвав його я, </a:t>
            </a:r>
            <a:r>
              <a:rPr lang="uk-UA" b="1" dirty="0" smtClean="0">
                <a:solidFill>
                  <a:srgbClr val="FF0000"/>
                </a:solidFill>
              </a:rPr>
              <a:t>Пантелеймон Куліш!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0"/>
            <a:ext cx="2571736" cy="1214426"/>
          </a:xfrm>
          <a:prstGeom prst="wedgeEllipseCallout">
            <a:avLst>
              <a:gd name="adj1" fmla="val 52499"/>
              <a:gd name="adj2" fmla="val 371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Приємно познайомитись!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1" y="-1"/>
            <a:ext cx="3857620" cy="605859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571616"/>
            <a:ext cx="4929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Час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від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стародавності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до 1709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р</a:t>
            </a:r>
            <a:r>
              <a:rPr lang="uk-UA" sz="2800" dirty="0" smtClean="0">
                <a:solidFill>
                  <a:srgbClr val="222222"/>
                </a:solidFill>
                <a:latin typeface="Helvetica Neue"/>
              </a:rPr>
              <a:t>.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Але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головна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uk-UA" sz="2800" dirty="0" smtClean="0">
                <a:solidFill>
                  <a:srgbClr val="222222"/>
                </a:solidFill>
                <a:latin typeface="Helvetica Neue"/>
              </a:rPr>
              <a:t>і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найбільша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частина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твору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присвячена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війні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під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проводом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Б </a:t>
            </a:r>
            <a:r>
              <a:rPr lang="uk-UA" sz="2800" dirty="0" smtClean="0">
                <a:solidFill>
                  <a:srgbClr val="222222"/>
                </a:solidFill>
                <a:latin typeface="Helvetica Neue"/>
              </a:rPr>
              <a:t>.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Хмельницького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,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текст про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цю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війну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займає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123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сторінки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(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з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Helvetica Neue"/>
              </a:rPr>
              <a:t>усіх</a:t>
            </a:r>
            <a:r>
              <a:rPr lang="ru-RU" sz="2800" dirty="0" smtClean="0">
                <a:solidFill>
                  <a:srgbClr val="222222"/>
                </a:solidFill>
                <a:latin typeface="Helvetica Neue"/>
              </a:rPr>
              <a:t> 157).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22_2_12b_1a_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-159236"/>
            <a:ext cx="8119241" cy="6032617"/>
          </a:xfrm>
        </p:spPr>
      </p:pic>
      <p:sp>
        <p:nvSpPr>
          <p:cNvPr id="14338" name="AutoShape 2" descr="ÐÐ¾Ð·Ð°ÑÑÐºÐ¸Ð¹ Ð»ÑÑÐ¾Ð¿Ð¸ÑÐµÑÑ - ÐÑÐ°Ð±'ÑÐ½ÐºÐ° ÐÑÐ¸Ð³Ð¾ÑÑÐ¹ ÐÐ²Ð°Ð½Ð¾Ð²Ð¸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ÐÐ¾Ð·Ð°ÑÑÐºÐ¸Ð¹ Ð»ÑÑÐ¾Ð¿Ð¸ÑÐµÑÑ - ÐÑÐ°Ð±'ÑÐ½ÐºÐ° ÐÑÐ¸Ð³Ð¾ÑÑÐ¹ ÐÐ²Ð°Ð½Ð¾Ð²Ð¸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274px-Denkmal_bohdan_chmelnyzk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86248" cy="577235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428992" y="0"/>
            <a:ext cx="2071702" cy="1428740"/>
          </a:xfrm>
          <a:prstGeom prst="wedgeEllipseCallout">
            <a:avLst>
              <a:gd name="adj1" fmla="val -58480"/>
              <a:gd name="adj2" fmla="val 22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 </a:t>
            </a:r>
            <a:r>
              <a:rPr lang="uk-UA" b="1" dirty="0" err="1" smtClean="0"/>
              <a:t>Грабянка</a:t>
            </a:r>
            <a:r>
              <a:rPr lang="uk-UA" b="1" dirty="0" smtClean="0"/>
              <a:t> про мене писав!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274px-Denkmal_bohdan_chmelnyzk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86248" cy="577235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428992" y="0"/>
            <a:ext cx="2071702" cy="1428740"/>
          </a:xfrm>
          <a:prstGeom prst="wedgeEllipseCallout">
            <a:avLst>
              <a:gd name="adj1" fmla="val -58480"/>
              <a:gd name="adj2" fmla="val 22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 </a:t>
            </a:r>
            <a:r>
              <a:rPr lang="uk-UA" b="1" dirty="0" err="1" smtClean="0"/>
              <a:t>Грабянка</a:t>
            </a:r>
            <a:r>
              <a:rPr lang="uk-UA" b="1" dirty="0" smtClean="0"/>
              <a:t> про мене писав!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033970"/>
            <a:ext cx="2643174" cy="368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4143372" y="1500178"/>
            <a:ext cx="3143272" cy="2286016"/>
          </a:xfrm>
          <a:prstGeom prst="wedgeEllipseCallout">
            <a:avLst>
              <a:gd name="adj1" fmla="val 54655"/>
              <a:gd name="adj2" fmla="val 416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Так, я писав про Вас! Проте використовував для цього </a:t>
            </a:r>
            <a:r>
              <a:rPr lang="uk-UA" b="1" dirty="0" smtClean="0">
                <a:solidFill>
                  <a:srgbClr val="FF0000"/>
                </a:solidFill>
              </a:rPr>
              <a:t>не таку просту мову,</a:t>
            </a:r>
            <a:r>
              <a:rPr lang="uk-UA" b="1" dirty="0" smtClean="0"/>
              <a:t> як Самовидець.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33500"/>
            <a:ext cx="3214710" cy="3952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  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Найбільший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обсягом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    (4 томи)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найбагатший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джерельною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базою</a:t>
            </a:r>
            <a:endParaRPr lang="ru-RU" dirty="0"/>
          </a:p>
        </p:txBody>
      </p:sp>
      <p:pic>
        <p:nvPicPr>
          <p:cNvPr id="27650" name="Picture 2" descr="ÐÐÐÐÐ§ÐÐ Ð¡Ð°Ð¼ÑÐ¹Ð»Ð¾ - ÐÑÑÐ¾Ð¿Ð¸Ñ. Ð¢.2 | ÐÐ½Ð¸Ð¶ÐºÐ¾Ð²Ð° Ð¥Ð°ÑÐ° - Ð¼Ð°Ð³Ð°Ð·Ð¸Ð½ ÑÑÐºÐ°Ð²Ð¸Ñ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-357210"/>
            <a:ext cx="5715000" cy="8420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357830"/>
            <a:ext cx="16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Ст. 152 у книзі.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1_3_3792_2_5z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418"/>
            <a:ext cx="9144000" cy="66857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8"/>
            <a:ext cx="6758006" cy="4676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Наш урок з вами буде дуже цікавим!</a:t>
            </a:r>
          </a:p>
          <a:p>
            <a:r>
              <a:rPr lang="uk-UA" dirty="0" smtClean="0"/>
              <a:t>Ми познайомимось із новими історичними героями,</a:t>
            </a:r>
          </a:p>
          <a:p>
            <a:pPr>
              <a:buNone/>
            </a:pPr>
            <a:r>
              <a:rPr lang="uk-UA" dirty="0" smtClean="0"/>
              <a:t>    історичними джерелами –          </a:t>
            </a:r>
            <a:r>
              <a:rPr lang="uk-UA" b="1" dirty="0" smtClean="0"/>
              <a:t>козацькими літописами.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Обіцяю, вам сподобається! </a:t>
            </a:r>
          </a:p>
          <a:p>
            <a:endParaRPr lang="ru-RU" dirty="0"/>
          </a:p>
        </p:txBody>
      </p:sp>
      <p:pic>
        <p:nvPicPr>
          <p:cNvPr id="4" name="Picture 2" descr="C:\Users\User\AppData\Local\Temp\SNAGHTML623e2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5404" y="642922"/>
            <a:ext cx="3244908" cy="4693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25364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13"/>
            <a:ext cx="4572000" cy="57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357554" y="0"/>
            <a:ext cx="3429024" cy="207166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Я, </a:t>
            </a:r>
            <a:r>
              <a:rPr lang="uk-UA" b="1" dirty="0" smtClean="0">
                <a:solidFill>
                  <a:schemeClr val="tx1"/>
                </a:solidFill>
              </a:rPr>
              <a:t>Самійло Величко, </a:t>
            </a:r>
            <a:r>
              <a:rPr lang="uk-UA" b="1" dirty="0" smtClean="0"/>
              <a:t>працював у </a:t>
            </a:r>
            <a:r>
              <a:rPr lang="uk-UA" b="1" dirty="0" smtClean="0">
                <a:solidFill>
                  <a:srgbClr val="FF0000"/>
                </a:solidFill>
              </a:rPr>
              <a:t>Генеральній військовій канцелярії, </a:t>
            </a:r>
            <a:r>
              <a:rPr lang="uk-UA" b="1" dirty="0" smtClean="0"/>
              <a:t>мав доступ до великої джерельної бази.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13"/>
            <a:ext cx="4572000" cy="57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357554" y="0"/>
            <a:ext cx="3429024" cy="207166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Я, </a:t>
            </a:r>
            <a:r>
              <a:rPr lang="uk-UA" b="1" dirty="0" smtClean="0">
                <a:solidFill>
                  <a:schemeClr val="tx1"/>
                </a:solidFill>
              </a:rPr>
              <a:t>Самійло Величко, </a:t>
            </a:r>
            <a:r>
              <a:rPr lang="uk-UA" b="1" dirty="0" smtClean="0"/>
              <a:t>працював у </a:t>
            </a:r>
            <a:r>
              <a:rPr lang="uk-UA" b="1" dirty="0" smtClean="0">
                <a:solidFill>
                  <a:srgbClr val="FF0000"/>
                </a:solidFill>
              </a:rPr>
              <a:t>Генеральній військовій канцелярії, </a:t>
            </a:r>
            <a:r>
              <a:rPr lang="uk-UA" b="1" dirty="0" smtClean="0"/>
              <a:t>мав доступ до великої джерельної бази.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357686" y="2071682"/>
            <a:ext cx="2786082" cy="1714512"/>
          </a:xfrm>
          <a:prstGeom prst="wedgeEllipseCallout">
            <a:avLst>
              <a:gd name="adj1" fmla="val -48668"/>
              <a:gd name="adj2" fmla="val 51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Писав я красивою мовою в стилі </a:t>
            </a:r>
            <a:r>
              <a:rPr lang="uk-UA" b="1" dirty="0" smtClean="0">
                <a:solidFill>
                  <a:srgbClr val="FF0000"/>
                </a:solidFill>
              </a:rPr>
              <a:t>українського бароко.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13"/>
            <a:ext cx="4572000" cy="57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357554" y="0"/>
            <a:ext cx="3429024" cy="207166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Я, </a:t>
            </a:r>
            <a:r>
              <a:rPr lang="uk-UA" b="1" dirty="0" smtClean="0">
                <a:solidFill>
                  <a:schemeClr val="tx1"/>
                </a:solidFill>
              </a:rPr>
              <a:t>Самійло Величко, </a:t>
            </a:r>
            <a:r>
              <a:rPr lang="uk-UA" b="1" dirty="0" smtClean="0"/>
              <a:t>працював у </a:t>
            </a:r>
            <a:r>
              <a:rPr lang="uk-UA" b="1" dirty="0" smtClean="0">
                <a:solidFill>
                  <a:srgbClr val="FF0000"/>
                </a:solidFill>
              </a:rPr>
              <a:t>Генеральній військовій канцелярії, </a:t>
            </a:r>
            <a:r>
              <a:rPr lang="uk-UA" b="1" dirty="0" smtClean="0"/>
              <a:t>мав доступ до великої джерельної бази.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357686" y="2071682"/>
            <a:ext cx="2786082" cy="1714512"/>
          </a:xfrm>
          <a:prstGeom prst="wedgeEllipseCallout">
            <a:avLst>
              <a:gd name="adj1" fmla="val -48668"/>
              <a:gd name="adj2" fmla="val 51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Писав я красивою мовою в стилі </a:t>
            </a:r>
            <a:r>
              <a:rPr lang="uk-UA" b="1" dirty="0" smtClean="0">
                <a:solidFill>
                  <a:srgbClr val="FF0000"/>
                </a:solidFill>
              </a:rPr>
              <a:t>українського бароко.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500562" y="3857632"/>
            <a:ext cx="2286016" cy="1357322"/>
          </a:xfrm>
          <a:prstGeom prst="wedgeEllipseCallout">
            <a:avLst>
              <a:gd name="adj1" fmla="val -68933"/>
              <a:gd name="adj2" fmla="val -355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 жив я на </a:t>
            </a:r>
            <a:r>
              <a:rPr lang="uk-UA" b="1" dirty="0" smtClean="0">
                <a:solidFill>
                  <a:srgbClr val="FF0000"/>
                </a:solidFill>
              </a:rPr>
              <a:t>Полтавщині!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ÐÐ¸ÐºÐ°Ð½ÑÐºÐ° | 7 ÑÑÐ´ÐµÑ Ð£ÐºÑÐ°Ñ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893" y="-142896"/>
            <a:ext cx="7495107" cy="500066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4929202"/>
            <a:ext cx="8086724" cy="7857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Спочатку в </a:t>
            </a:r>
            <a:r>
              <a:rPr lang="uk-UA" dirty="0" err="1" smtClean="0"/>
              <a:t>Диканці</a:t>
            </a:r>
            <a:r>
              <a:rPr lang="uk-UA" dirty="0" smtClean="0"/>
              <a:t>, потім в с. Жуки під Полтавою.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¡Ð°Ð¼ÑÐ¹Ð»Ð¾ ÐÐµÐ»Ð¸ÑÐºÐ¾ - Ð¿ÐµÑÑÐ¸Ð¹ ÑÑÑÐ¾ÑÐ¸Ðº ÐºÐ¾Ð·Ð°ÑÑÐ¸Ð½Ð¸ - ÐÐ¡ÐÐÐ¢Ð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770"/>
            <a:ext cx="7643834" cy="565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Оповідання С. </a:t>
            </a:r>
            <a:r>
              <a:rPr lang="ru-RU" dirty="0" err="1" smtClean="0"/>
              <a:t>Величка</a:t>
            </a:r>
            <a:r>
              <a:rPr lang="ru-RU" dirty="0" smtClean="0"/>
              <a:t> про </a:t>
            </a:r>
            <a:r>
              <a:rPr lang="ru-RU" dirty="0" err="1" smtClean="0"/>
              <a:t>похід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І. </a:t>
            </a:r>
            <a:r>
              <a:rPr lang="ru-RU" dirty="0" err="1" smtClean="0"/>
              <a:t>Сірка</a:t>
            </a:r>
            <a:r>
              <a:rPr lang="ru-RU" dirty="0" smtClean="0"/>
              <a:t> на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 послужили мотивом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Іллі</a:t>
            </a:r>
            <a:r>
              <a:rPr lang="ru-RU" dirty="0" smtClean="0"/>
              <a:t> </a:t>
            </a:r>
            <a:r>
              <a:rPr lang="ru-RU" dirty="0" err="1" smtClean="0"/>
              <a:t>Рєпіна</a:t>
            </a:r>
            <a:r>
              <a:rPr lang="ru-RU" dirty="0" smtClean="0"/>
              <a:t> «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пишуть</a:t>
            </a:r>
            <a:r>
              <a:rPr lang="ru-RU" dirty="0" smtClean="0"/>
              <a:t> листа </a:t>
            </a:r>
            <a:r>
              <a:rPr lang="ru-RU" dirty="0" err="1" smtClean="0"/>
              <a:t>турецькому</a:t>
            </a:r>
            <a:r>
              <a:rPr lang="ru-RU" dirty="0" smtClean="0"/>
              <a:t> султану».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43768" y="4286260"/>
            <a:ext cx="1571636" cy="644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572000" y="214294"/>
            <a:ext cx="1714512" cy="1143028"/>
          </a:xfrm>
          <a:prstGeom prst="wedgeEllipseCallout">
            <a:avLst>
              <a:gd name="adj1" fmla="val 48297"/>
              <a:gd name="adj2" fmla="val 60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Ну нічого собі!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572000" y="214294"/>
            <a:ext cx="1714512" cy="1143028"/>
          </a:xfrm>
          <a:prstGeom prst="wedgeEllipseCallout">
            <a:avLst>
              <a:gd name="adj1" fmla="val 48297"/>
              <a:gd name="adj2" fmla="val 60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Ну нічого собі! 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857224" y="1214426"/>
            <a:ext cx="2428892" cy="1357322"/>
          </a:xfrm>
          <a:prstGeom prst="wedgeEllipseCallout">
            <a:avLst>
              <a:gd name="adj1" fmla="val 42626"/>
              <a:gd name="adj2" fmla="val 46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Якби не Самійло Величко, не було б нас…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857224" y="1214426"/>
            <a:ext cx="2428892" cy="1357322"/>
          </a:xfrm>
          <a:prstGeom prst="wedgeEllipseCallout">
            <a:avLst>
              <a:gd name="adj1" fmla="val 42626"/>
              <a:gd name="adj2" fmla="val 46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Якби не Самійло Величко, не було б нас…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572000" y="214294"/>
            <a:ext cx="1714512" cy="1143028"/>
          </a:xfrm>
          <a:prstGeom prst="wedgeEllipseCallout">
            <a:avLst>
              <a:gd name="adj1" fmla="val 48297"/>
              <a:gd name="adj2" fmla="val 60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Ну нічого собі! 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357818" y="2000244"/>
            <a:ext cx="1643074" cy="12144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100%!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857224" y="1214426"/>
            <a:ext cx="2428892" cy="1357322"/>
          </a:xfrm>
          <a:prstGeom prst="wedgeEllipseCallout">
            <a:avLst>
              <a:gd name="adj1" fmla="val 42626"/>
              <a:gd name="adj2" fmla="val 46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Якби не Самійло Величко, не було б нас…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572000" y="214294"/>
            <a:ext cx="1714512" cy="1143028"/>
          </a:xfrm>
          <a:prstGeom prst="wedgeEllipseCallout">
            <a:avLst>
              <a:gd name="adj1" fmla="val 48297"/>
              <a:gd name="adj2" fmla="val 60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Ну нічого собі! 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357818" y="2000244"/>
            <a:ext cx="1643074" cy="121444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100%!</a:t>
            </a:r>
            <a:endParaRPr lang="ru-RU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286116" y="1000112"/>
            <a:ext cx="2286016" cy="1714512"/>
          </a:xfrm>
          <a:prstGeom prst="wedgeEllipseCallout">
            <a:avLst>
              <a:gd name="adj1" fmla="val 29403"/>
              <a:gd name="adj2" fmla="val 641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 тепер давайте перевіримо, чи гарно ви засвоїли знання?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85786" y="0"/>
            <a:ext cx="2071702" cy="1214446"/>
          </a:xfrm>
          <a:prstGeom prst="wedgeEllipseCallout">
            <a:avLst>
              <a:gd name="adj1" fmla="val 52916"/>
              <a:gd name="adj2" fmla="val 767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r>
              <a:rPr lang="uk-UA" b="1" dirty="0" err="1" smtClean="0"/>
              <a:t>ін</a:t>
            </a:r>
            <a:r>
              <a:rPr lang="uk-UA" b="1" dirty="0" smtClean="0"/>
              <a:t> літопис пише?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071802" y="1357302"/>
            <a:ext cx="2071702" cy="1428760"/>
          </a:xfrm>
          <a:prstGeom prst="wedgeEllipseCallout">
            <a:avLst>
              <a:gd name="adj1" fmla="val 39211"/>
              <a:gd name="adj2" fmla="val 70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</a:t>
            </a:r>
            <a:r>
              <a:rPr lang="uk-UA" b="1" dirty="0" smtClean="0"/>
              <a:t>а дати </a:t>
            </a:r>
            <a:r>
              <a:rPr lang="uk-UA" b="1" dirty="0" smtClean="0"/>
              <a:t> письмові відповіді на запитання: 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1428728" y="0"/>
            <a:ext cx="2500330" cy="1928806"/>
          </a:xfrm>
          <a:prstGeom prst="wedgeEllipseCallout">
            <a:avLst>
              <a:gd name="adj1" fmla="val -22993"/>
              <a:gd name="adj2" fmla="val 724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Домашнє завдання: прочитати в книзі параграф 22 </a:t>
            </a:r>
            <a:r>
              <a:rPr lang="uk-UA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52400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714876" y="1214426"/>
            <a:ext cx="2143140" cy="15716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 вас точно все вийде! 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1500166" y="785798"/>
            <a:ext cx="2571768" cy="2000264"/>
          </a:xfrm>
          <a:prstGeom prst="wedgeEllipseCallout">
            <a:avLst>
              <a:gd name="adj1" fmla="val 18923"/>
              <a:gd name="adj2" fmla="val 607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Не забудь скинути </a:t>
            </a:r>
            <a:r>
              <a:rPr lang="uk-UA" b="1" dirty="0" err="1" smtClean="0"/>
              <a:t>Альоні</a:t>
            </a:r>
            <a:r>
              <a:rPr lang="uk-UA" b="1" dirty="0" smtClean="0"/>
              <a:t> Володимирівні </a:t>
            </a:r>
            <a:r>
              <a:rPr lang="uk-UA" b="1" dirty="0" smtClean="0"/>
              <a:t>у </a:t>
            </a:r>
            <a:r>
              <a:rPr lang="en-US" b="1" dirty="0" smtClean="0"/>
              <a:t>Teams</a:t>
            </a:r>
            <a:r>
              <a:rPr lang="uk-UA" b="1" dirty="0" smtClean="0"/>
              <a:t> виконане домашнє завдання!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CC6026-7DCB-4DEF-B399-6035FE235CF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86446" cy="8148132"/>
          </a:xfrm>
        </p:spPr>
      </p:pic>
      <p:sp>
        <p:nvSpPr>
          <p:cNvPr id="6" name="Выноска-облако 5"/>
          <p:cNvSpPr/>
          <p:nvPr/>
        </p:nvSpPr>
        <p:spPr>
          <a:xfrm>
            <a:off x="4000496" y="357170"/>
            <a:ext cx="3929090" cy="250033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Ми просимо тебе:</a:t>
            </a:r>
          </a:p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залишайся вдома,</a:t>
            </a:r>
          </a:p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мий руки</a:t>
            </a:r>
          </a:p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та вчи історію </a:t>
            </a:r>
            <a:r>
              <a:rPr lang="uk-UA" sz="22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357686" y="1214426"/>
            <a:ext cx="2500330" cy="15716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Та листа я пишу! А </a:t>
            </a:r>
            <a:r>
              <a:rPr lang="uk-UA" b="1" dirty="0" smtClean="0">
                <a:solidFill>
                  <a:srgbClr val="FF0000"/>
                </a:solidFill>
              </a:rPr>
              <a:t>ЛІТОПИСИ </a:t>
            </a:r>
            <a:r>
              <a:rPr lang="uk-UA" b="1" dirty="0" smtClean="0"/>
              <a:t>про нас писали інші. 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785786" y="0"/>
            <a:ext cx="2071702" cy="1214446"/>
          </a:xfrm>
          <a:prstGeom prst="wedgeEllipseCallout">
            <a:avLst>
              <a:gd name="adj1" fmla="val 52916"/>
              <a:gd name="adj2" fmla="val 767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r>
              <a:rPr lang="uk-UA" b="1" dirty="0" err="1" smtClean="0"/>
              <a:t>ін</a:t>
            </a:r>
            <a:r>
              <a:rPr lang="uk-UA" b="1" dirty="0" smtClean="0"/>
              <a:t> літопис пише?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85786" y="0"/>
            <a:ext cx="2071702" cy="1214446"/>
          </a:xfrm>
          <a:prstGeom prst="wedgeEllipseCallout">
            <a:avLst>
              <a:gd name="adj1" fmla="val 52916"/>
              <a:gd name="adj2" fmla="val 767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r>
              <a:rPr lang="uk-UA" b="1" dirty="0" err="1" smtClean="0"/>
              <a:t>ін</a:t>
            </a:r>
            <a:r>
              <a:rPr lang="uk-UA" b="1" dirty="0" smtClean="0"/>
              <a:t> літопис пише?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357686" y="1214426"/>
            <a:ext cx="2500330" cy="15716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Та листа я пишу! А </a:t>
            </a:r>
            <a:r>
              <a:rPr lang="uk-UA" b="1" dirty="0" smtClean="0">
                <a:solidFill>
                  <a:srgbClr val="FF0000"/>
                </a:solidFill>
              </a:rPr>
              <a:t>ЛІТОПИСИ </a:t>
            </a:r>
            <a:r>
              <a:rPr lang="uk-UA" b="1" dirty="0" smtClean="0"/>
              <a:t>про нас писали інші. </a:t>
            </a:r>
            <a:endParaRPr lang="ru-RU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929454" y="714360"/>
            <a:ext cx="1000132" cy="785818"/>
          </a:xfrm>
          <a:prstGeom prst="wedgeEllipseCallout">
            <a:avLst>
              <a:gd name="adj1" fmla="val 53698"/>
              <a:gd name="adj2" fmla="val 604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Хто?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¯Ðº Ð¾ÑÐ¼Ð°Ð½ÑÑÐºÑ Ð»ÑÑÐ¾Ð¿Ð¸ÑÐ¸ Ð·Ð¼Ð°Ð»ÑÐ¾Ð²ÑÐ²Ð°Ð»Ð¸ ÐºÐ¾Ð·Ð°ÐºÑÐ² | Ð£ÐºÑÐ°ÑÐ½ÑÑÐºÐ¸Ð¹ ÑÐ¸Ð¶Ð½ÐµÐ²Ð¸Ðº ÐÑÑ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89003" cy="5715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785786" y="0"/>
            <a:ext cx="2071702" cy="1214446"/>
          </a:xfrm>
          <a:prstGeom prst="wedgeEllipseCallout">
            <a:avLst>
              <a:gd name="adj1" fmla="val 52916"/>
              <a:gd name="adj2" fmla="val 767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r>
              <a:rPr lang="uk-UA" b="1" dirty="0" err="1" smtClean="0"/>
              <a:t>ін</a:t>
            </a:r>
            <a:r>
              <a:rPr lang="uk-UA" b="1" dirty="0" smtClean="0"/>
              <a:t> літопис пише?</a:t>
            </a:r>
            <a:endParaRPr lang="ru-RU" b="1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357686" y="1214426"/>
            <a:ext cx="2500330" cy="157163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Та листа я пишу! А </a:t>
            </a:r>
            <a:r>
              <a:rPr lang="uk-UA" b="1" dirty="0" smtClean="0">
                <a:solidFill>
                  <a:srgbClr val="FF0000"/>
                </a:solidFill>
              </a:rPr>
              <a:t>ЛІТОПИСИ </a:t>
            </a:r>
            <a:r>
              <a:rPr lang="uk-UA" b="1" dirty="0" smtClean="0"/>
              <a:t>про нас писали інші. 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929454" y="714360"/>
            <a:ext cx="1000132" cy="785818"/>
          </a:xfrm>
          <a:prstGeom prst="wedgeEllipseCallout">
            <a:avLst>
              <a:gd name="adj1" fmla="val 53698"/>
              <a:gd name="adj2" fmla="val 604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Хто?</a:t>
            </a:r>
            <a:endParaRPr lang="ru-RU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71472" y="1643054"/>
            <a:ext cx="2643206" cy="1357322"/>
          </a:xfrm>
          <a:prstGeom prst="wedgeEllipseCallout">
            <a:avLst>
              <a:gd name="adj1" fmla="val 31432"/>
              <a:gd name="adj2" fmla="val 717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Альона</a:t>
            </a:r>
            <a:r>
              <a:rPr lang="uk-UA" b="1" dirty="0" smtClean="0"/>
              <a:t> Володимирівна сьогодні про все розкаже!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1_3_3294_2_zv.jpg"/>
          <p:cNvPicPr>
            <a:picLocks noChangeAspect="1"/>
          </p:cNvPicPr>
          <p:nvPr/>
        </p:nvPicPr>
        <p:blipFill>
          <a:blip r:embed="rId2"/>
          <a:srcRect r="-826" b="66429"/>
          <a:stretch>
            <a:fillRect/>
          </a:stretch>
        </p:blipFill>
        <p:spPr>
          <a:xfrm>
            <a:off x="-558099" y="3000376"/>
            <a:ext cx="10533718" cy="2714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Літописи бувають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571604" y="135730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037009" y="167797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465901" y="1322377"/>
            <a:ext cx="1000132" cy="6413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14282" y="2357434"/>
            <a:ext cx="2643206" cy="1857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княжі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літописи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, </a:t>
            </a:r>
          </a:p>
          <a:p>
            <a:pPr algn="ctr"/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укладалися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центрі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князівств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143240" y="2285996"/>
            <a:ext cx="2786082" cy="2000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місцеві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літописи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створювалися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інших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містах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монастирях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072198" y="2285996"/>
            <a:ext cx="2786082" cy="19288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козацькі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Open Sans"/>
              </a:rPr>
              <a:t>літописи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хроніки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визвольних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змагань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козацтва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6386" name="AutoShape 2" descr="ÐÐ¾Ð·Ð°ÑÑÐºÐ¸Ð¹ Ð»ÑÑÐ¾Ð¿Ð¸ÑÐµÑÑ - ÐÑÐ°Ð±'ÑÐ½ÐºÐ° ÐÑÐ¸Ð³Ð¾ÑÑÐ¹ ÐÐ²Ð°Ð½Ð¾Ð²Ð¸Ñ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71484"/>
            <a:ext cx="4929222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Helvetica Neue"/>
              </a:rPr>
              <a:t>   </a:t>
            </a:r>
            <a:r>
              <a:rPr lang="ru-RU" sz="2800" b="1" dirty="0" err="1" smtClean="0">
                <a:latin typeface="Helvetica Neue"/>
              </a:rPr>
              <a:t>Коза́цькі</a:t>
            </a:r>
            <a:r>
              <a:rPr lang="ru-RU" sz="2800" b="1" dirty="0" smtClean="0">
                <a:latin typeface="Helvetica Neue"/>
              </a:rPr>
              <a:t> </a:t>
            </a:r>
            <a:r>
              <a:rPr lang="ru-RU" sz="2800" b="1" dirty="0" err="1" smtClean="0">
                <a:latin typeface="Helvetica Neue"/>
              </a:rPr>
              <a:t>літо́писи</a:t>
            </a:r>
            <a:r>
              <a:rPr lang="ru-RU" sz="2800" dirty="0" smtClean="0">
                <a:latin typeface="Helvetica Neue"/>
              </a:rPr>
              <a:t> — </a:t>
            </a:r>
            <a:r>
              <a:rPr lang="ru-RU" sz="2800" dirty="0" err="1" smtClean="0">
                <a:latin typeface="Helvetica Neue"/>
              </a:rPr>
              <a:t>історико-літературні</a:t>
            </a:r>
            <a:r>
              <a:rPr lang="ru-RU" sz="2800" dirty="0" smtClean="0">
                <a:latin typeface="Helvetica Neue"/>
              </a:rPr>
              <a:t> твори 2-ї </a:t>
            </a:r>
            <a:r>
              <a:rPr lang="ru-RU" sz="2800" dirty="0" err="1" smtClean="0">
                <a:latin typeface="Helvetica Neue"/>
              </a:rPr>
              <a:t>половини</a:t>
            </a:r>
            <a:r>
              <a:rPr lang="ru-RU" sz="2800" dirty="0" smtClean="0">
                <a:latin typeface="Helvetica Neue"/>
              </a:rPr>
              <a:t> </a:t>
            </a:r>
            <a:r>
              <a:rPr lang="af-ZA" sz="2800" dirty="0" smtClean="0">
                <a:latin typeface="Helvetica Neue"/>
              </a:rPr>
              <a:t>XVII — </a:t>
            </a:r>
            <a:r>
              <a:rPr lang="ru-RU" sz="2800" dirty="0" err="1" smtClean="0">
                <a:latin typeface="Helvetica Neue"/>
              </a:rPr>
              <a:t>середини</a:t>
            </a:r>
            <a:r>
              <a:rPr lang="ru-RU" sz="2800" dirty="0" smtClean="0">
                <a:latin typeface="Helvetica Neue"/>
              </a:rPr>
              <a:t> </a:t>
            </a:r>
            <a:r>
              <a:rPr lang="af-ZA" sz="2800" dirty="0" smtClean="0">
                <a:latin typeface="Helvetica Neue"/>
              </a:rPr>
              <a:t>XVIII </a:t>
            </a:r>
            <a:r>
              <a:rPr lang="ru-RU" sz="2800" dirty="0" err="1" smtClean="0">
                <a:latin typeface="Helvetica Neue"/>
              </a:rPr>
              <a:t>століття</a:t>
            </a:r>
            <a:r>
              <a:rPr lang="ru-RU" sz="2800" dirty="0" smtClean="0">
                <a:latin typeface="Helvetica Neue"/>
              </a:rPr>
              <a:t>, </a:t>
            </a:r>
            <a:r>
              <a:rPr lang="ru-RU" sz="2800" dirty="0" err="1" smtClean="0">
                <a:latin typeface="Helvetica Neue"/>
              </a:rPr>
              <a:t>присвячені</a:t>
            </a:r>
            <a:r>
              <a:rPr lang="ru-RU" sz="2800" dirty="0" smtClean="0">
                <a:latin typeface="Helvetica Neue"/>
              </a:rPr>
              <a:t> </a:t>
            </a:r>
            <a:r>
              <a:rPr lang="ru-RU" sz="2800" dirty="0" err="1" smtClean="0">
                <a:latin typeface="Helvetica Neue"/>
              </a:rPr>
              <a:t>козацьким</a:t>
            </a:r>
            <a:r>
              <a:rPr lang="ru-RU" sz="2800" dirty="0" smtClean="0">
                <a:latin typeface="Helvetica Neue"/>
              </a:rPr>
              <a:t> </a:t>
            </a:r>
            <a:r>
              <a:rPr lang="ru-RU" sz="2800" dirty="0" err="1" smtClean="0">
                <a:latin typeface="Helvetica Neue"/>
              </a:rPr>
              <a:t>війнам</a:t>
            </a:r>
            <a:r>
              <a:rPr lang="ru-RU" sz="2800" dirty="0" smtClean="0">
                <a:latin typeface="Helvetica Neue"/>
              </a:rPr>
              <a:t>.</a:t>
            </a:r>
          </a:p>
          <a:p>
            <a:pPr>
              <a:buNone/>
            </a:pPr>
            <a:r>
              <a:rPr lang="uk-UA" sz="2800" dirty="0" smtClean="0">
                <a:latin typeface="Helvetica Neue"/>
              </a:rPr>
              <a:t> </a:t>
            </a:r>
            <a:r>
              <a:rPr lang="ru-RU" sz="2800" dirty="0" smtClean="0">
                <a:latin typeface="Helvetica Neue"/>
              </a:rPr>
              <a:t>. </a:t>
            </a:r>
            <a:r>
              <a:rPr lang="ru-RU" sz="2800" dirty="0" err="1" smtClean="0">
                <a:latin typeface="Helvetica Neue"/>
              </a:rPr>
              <a:t>Мова</a:t>
            </a:r>
            <a:r>
              <a:rPr lang="ru-RU" sz="2800" dirty="0" smtClean="0">
                <a:latin typeface="Helvetica Neue"/>
              </a:rPr>
              <a:t> </a:t>
            </a:r>
            <a:r>
              <a:rPr lang="ru-RU" sz="2800" dirty="0" err="1" smtClean="0">
                <a:latin typeface="Helvetica Neue"/>
              </a:rPr>
              <a:t>більшості</a:t>
            </a:r>
            <a:r>
              <a:rPr lang="ru-RU" sz="2800" dirty="0" smtClean="0">
                <a:latin typeface="Helvetica Neue"/>
              </a:rPr>
              <a:t> </a:t>
            </a:r>
            <a:r>
              <a:rPr lang="ru-RU" sz="2800" dirty="0" err="1" smtClean="0">
                <a:latin typeface="Helvetica Neue"/>
              </a:rPr>
              <a:t>літописів</a:t>
            </a:r>
            <a:r>
              <a:rPr lang="ru-RU" sz="2800" dirty="0" smtClean="0">
                <a:latin typeface="Helvetica Neue"/>
              </a:rPr>
              <a:t> </a:t>
            </a:r>
            <a:r>
              <a:rPr lang="ru-RU" sz="2800" dirty="0" err="1" smtClean="0">
                <a:latin typeface="Helvetica Neue"/>
              </a:rPr>
              <a:t>літературна</a:t>
            </a:r>
            <a:r>
              <a:rPr lang="ru-RU" sz="2800" dirty="0" smtClean="0">
                <a:latin typeface="Helvetica Neue"/>
              </a:rPr>
              <a:t>, </a:t>
            </a:r>
            <a:r>
              <a:rPr lang="ru-RU" sz="2800" dirty="0" err="1" smtClean="0">
                <a:latin typeface="Helvetica Neue"/>
              </a:rPr>
              <a:t>близька</a:t>
            </a:r>
            <a:r>
              <a:rPr lang="ru-RU" sz="2800" dirty="0" smtClean="0">
                <a:latin typeface="Helvetica Neue"/>
              </a:rPr>
              <a:t> до </a:t>
            </a:r>
            <a:r>
              <a:rPr lang="ru-RU" sz="2800" dirty="0" err="1" smtClean="0">
                <a:latin typeface="Helvetica Neue"/>
              </a:rPr>
              <a:t>народнорозмовної</a:t>
            </a:r>
            <a:r>
              <a:rPr lang="ru-RU" sz="2800" dirty="0" smtClean="0">
                <a:latin typeface="Helvetica Neue"/>
              </a:rPr>
              <a:t>.</a:t>
            </a:r>
            <a:endParaRPr lang="ru-RU" sz="2800" dirty="0"/>
          </a:p>
        </p:txBody>
      </p:sp>
      <p:sp>
        <p:nvSpPr>
          <p:cNvPr id="15362" name="AutoShape 2" descr="ÐÐ¾Ð·Ð°ÐºÐ¸ â ÐÑÐºÑÐ¿ÐµÐ´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64" y="0"/>
            <a:ext cx="771912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Ð²ÑÐ¾Ð³ÑÐ°ÑÐ¸ Ð²ÑÐ´Ð¾Ð¼Ð¸Ñ Ð»ÑÐ´Ðµ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10"/>
            <a:ext cx="5047503" cy="4336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Helvetica Neue"/>
              </a:rPr>
              <a:t>До наших </a:t>
            </a:r>
            <a:r>
              <a:rPr lang="ru-RU" dirty="0" err="1" smtClean="0">
                <a:solidFill>
                  <a:srgbClr val="222222"/>
                </a:solidFill>
                <a:latin typeface="Helvetica Neue"/>
              </a:rPr>
              <a:t>днів</a:t>
            </a:r>
            <a:r>
              <a:rPr lang="ru-RU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Helvetica Neue"/>
              </a:rPr>
              <a:t>дійшли</a:t>
            </a:r>
            <a:r>
              <a:rPr lang="ru-RU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Helvetica Neue"/>
              </a:rPr>
              <a:t>найвизначніші</a:t>
            </a:r>
            <a:r>
              <a:rPr lang="ru-RU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Helvetica Neue"/>
              </a:rPr>
              <a:t>козацькі</a:t>
            </a:r>
            <a:r>
              <a:rPr lang="ru-RU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Helvetica Neue"/>
              </a:rPr>
              <a:t>літописи</a:t>
            </a:r>
            <a:r>
              <a:rPr lang="ru-RU" dirty="0" smtClean="0">
                <a:solidFill>
                  <a:srgbClr val="222222"/>
                </a:solidFill>
                <a:latin typeface="Helvetica Neue"/>
              </a:rPr>
              <a:t>: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14480" y="1357302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250793" y="1607335"/>
            <a:ext cx="1062046" cy="561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000496" y="185736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Горизонтальный свиток 10"/>
          <p:cNvSpPr/>
          <p:nvPr/>
        </p:nvSpPr>
        <p:spPr>
          <a:xfrm>
            <a:off x="214282" y="2000244"/>
            <a:ext cx="3071834" cy="264320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inherit"/>
              </a:rPr>
              <a:t>Самовидця</a:t>
            </a:r>
            <a:r>
              <a:rPr lang="ru-RU" sz="2400" b="1" dirty="0" smtClean="0">
                <a:solidFill>
                  <a:srgbClr val="FF0000"/>
                </a:solidFill>
                <a:latin typeface="inherit"/>
              </a:rPr>
              <a:t> 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inherit"/>
              </a:rPr>
              <a:t>(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події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1648 - 1702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років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,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вірогідний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автор - Роман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Ракушка-Романовський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71802" y="2143120"/>
            <a:ext cx="3071834" cy="264320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 smtClean="0">
                <a:solidFill>
                  <a:srgbClr val="FF0000"/>
                </a:solidFill>
                <a:latin typeface="inherit"/>
              </a:rPr>
              <a:t>Грабянки</a:t>
            </a:r>
            <a:r>
              <a:rPr lang="ru-RU" sz="2400" b="1" dirty="0" smtClean="0">
                <a:solidFill>
                  <a:srgbClr val="FF0000"/>
                </a:solidFill>
                <a:latin typeface="inherit"/>
              </a:rPr>
              <a:t> </a:t>
            </a:r>
          </a:p>
          <a:p>
            <a:pPr algn="ctr" fontAlgn="base"/>
            <a:r>
              <a:rPr lang="ru-RU" dirty="0" smtClean="0">
                <a:solidFill>
                  <a:srgbClr val="222222"/>
                </a:solidFill>
                <a:latin typeface="inherit"/>
              </a:rPr>
              <a:t>(1710, про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події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від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виникнення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козацтва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до 1709) </a:t>
            </a:r>
          </a:p>
          <a:p>
            <a:pPr fontAlgn="base"/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072166" y="2143120"/>
            <a:ext cx="3071834" cy="264320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inherit"/>
              </a:rPr>
              <a:t>Самійла</a:t>
            </a:r>
            <a:r>
              <a:rPr lang="ru-RU" sz="2400" b="1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inherit"/>
              </a:rPr>
              <a:t>Величка</a:t>
            </a:r>
            <a:r>
              <a:rPr lang="ru-RU" sz="2400" b="1" dirty="0" smtClean="0">
                <a:solidFill>
                  <a:srgbClr val="FF0000"/>
                </a:solidFill>
                <a:latin typeface="inherit"/>
              </a:rPr>
              <a:t> 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inherit"/>
              </a:rPr>
              <a:t>(1720, про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події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в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Україні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 1648 - 1700 </a:t>
            </a:r>
            <a:r>
              <a:rPr lang="ru-RU" dirty="0" err="1" smtClean="0">
                <a:solidFill>
                  <a:srgbClr val="222222"/>
                </a:solidFill>
                <a:latin typeface="inherit"/>
              </a:rPr>
              <a:t>років</a:t>
            </a:r>
            <a:r>
              <a:rPr lang="ru-RU" dirty="0" smtClean="0">
                <a:solidFill>
                  <a:srgbClr val="222222"/>
                </a:solidFill>
                <a:latin typeface="inherit"/>
              </a:rPr>
              <a:t>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579</Words>
  <PresentationFormat>Экран (16:10)</PresentationFormat>
  <Paragraphs>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Тема уроку: Історичні праці про Україну та їхні автори: козацькі літописи. </vt:lpstr>
      <vt:lpstr>Слайд 2</vt:lpstr>
      <vt:lpstr>Слайд 3</vt:lpstr>
      <vt:lpstr>Слайд 4</vt:lpstr>
      <vt:lpstr>Слайд 5</vt:lpstr>
      <vt:lpstr>Слайд 6</vt:lpstr>
      <vt:lpstr>Літописи бувають</vt:lpstr>
      <vt:lpstr>Слайд 8</vt:lpstr>
      <vt:lpstr>До наших днів дійшли найвизначніші козацькі літописи: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Оповідання С. Величка про похід  І. Сірка на Крим і про листування Сірка послужили мотивом для створення картини Іллі Рєпіна «Запорожці пишуть листа турецькому султану».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</dc:creator>
  <cp:lastModifiedBy>Win</cp:lastModifiedBy>
  <cp:revision>14</cp:revision>
  <dcterms:created xsi:type="dcterms:W3CDTF">2020-03-31T10:20:06Z</dcterms:created>
  <dcterms:modified xsi:type="dcterms:W3CDTF">2020-12-02T14:10:22Z</dcterms:modified>
</cp:coreProperties>
</file>