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2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86415EB-4625-449A-B888-7889315CCB03}" type="datetimeFigureOut">
              <a:rPr lang="uk-UA" smtClean="0"/>
              <a:t>22.11.2020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BFA172-FC1A-4598-A9D8-6ECB3D0FC7C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/>
              <a:t>Правління Аскольда</a:t>
            </a:r>
            <a:endParaRPr lang="uk-UA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(860- 882ррю</a:t>
            </a:r>
            <a:r>
              <a:rPr lang="uk-UA" dirty="0" smtClean="0"/>
              <a:t>)</a:t>
            </a:r>
            <a:endParaRPr lang="uk-UA" dirty="0"/>
          </a:p>
        </p:txBody>
      </p:sp>
      <p:pic>
        <p:nvPicPr>
          <p:cNvPr id="4" name="Рисунок 3" descr="https://history.vn.ua/pidruchniki/dribnytsya-2020-ukraine-history-7-class/dribnytsya-2020-ukraine-history-7-class.files/image01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57" y="3438809"/>
            <a:ext cx="2699792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330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3.slideserve.com/5806197/slide10-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6858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734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mage3.slideserve.com/5806197/slide8-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52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КИЇВСЬКА ДЕРЖА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7" name="Picture 3" descr="C:\Users\1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5616624" cy="477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32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- Утворення Київської Русі. Політика перших князів PowerPoint  Presentation - ID:5806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05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mage3.slideserve.com/5806197/slide12-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1724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4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age3.slideserve.com/5806197/slide9-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1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370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</TotalTime>
  <Words>6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Правління Аскольда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Правління Аскольда</dc:title>
  <dc:creator>1</dc:creator>
  <cp:lastModifiedBy>1</cp:lastModifiedBy>
  <cp:revision>5</cp:revision>
  <dcterms:created xsi:type="dcterms:W3CDTF">2020-11-22T08:36:49Z</dcterms:created>
  <dcterms:modified xsi:type="dcterms:W3CDTF">2020-11-22T09:21:17Z</dcterms:modified>
</cp:coreProperties>
</file>