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ru-RU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BE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ітлий стиль 3 –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" d="100"/>
          <a:sy n="10" d="100"/>
        </p:scale>
        <p:origin x="2406" y="30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CC708-0443-4AFE-B388-D2B04626115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C76FD20-58C3-4943-B848-EBBFDBFF21B5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b="1" dirty="0" smtClean="0"/>
            <a:t>ФОРМУЛИ:</a:t>
          </a:r>
          <a:endParaRPr lang="uk-UA" b="1" dirty="0"/>
        </a:p>
      </dgm:t>
    </dgm:pt>
    <dgm:pt modelId="{F63FB04D-1584-4A2B-BE7D-3CCDF8BFFF61}" type="parTrans" cxnId="{35B792A7-DC3D-43BA-9196-AC6AF2644947}">
      <dgm:prSet/>
      <dgm:spPr/>
      <dgm:t>
        <a:bodyPr/>
        <a:lstStyle/>
        <a:p>
          <a:endParaRPr lang="uk-UA"/>
        </a:p>
      </dgm:t>
    </dgm:pt>
    <dgm:pt modelId="{0C282C95-0770-4887-81D7-95E436B535CD}" type="sibTrans" cxnId="{35B792A7-DC3D-43BA-9196-AC6AF2644947}">
      <dgm:prSet/>
      <dgm:spPr/>
      <dgm:t>
        <a:bodyPr/>
        <a:lstStyle/>
        <a:p>
          <a:endParaRPr lang="uk-UA"/>
        </a:p>
      </dgm:t>
    </dgm:pt>
    <mc:AlternateContent xmlns:mc="http://schemas.openxmlformats.org/markup-compatibility/2006">
      <mc:Choice xmlns:a14="http://schemas.microsoft.com/office/drawing/2010/main" Requires="a14">
        <dgm:pt modelId="{D2EC256A-092D-40C6-B937-5C1E0FD04154}">
          <dgm:prSet custT="1"/>
          <dgm:spPr/>
          <dgm:t>
            <a:bodyPr/>
            <a:lstStyle/>
            <a:p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m:oMathPara>
              </a14:m>
              <a:endParaRPr lang="uk-UA" sz="3900" dirty="0"/>
            </a:p>
          </dgm:t>
        </dgm:pt>
      </mc:Choice>
      <mc:Fallback>
        <dgm:pt modelId="{D2EC256A-092D-40C6-B937-5C1E0FD04154}">
          <dgm:prSet custT="1"/>
          <dgm:spPr/>
          <dgm:t>
            <a:bodyPr/>
            <a:lstStyle/>
            <a:p>
              <a:r>
                <a:rPr lang="en-US" sz="4400" b="0" i="0" smtClean="0">
                  <a:latin typeface="Cambria Math" panose="02040503050406030204" pitchFamily="18" charset="0"/>
                </a:rPr>
                <a:t>𝑎_𝑛=(𝑎_(𝑛−1)+𝑎_(𝑛+1))/2</a:t>
              </a:r>
              <a:endParaRPr lang="uk-UA" sz="3900" dirty="0"/>
            </a:p>
          </dgm:t>
        </dgm:pt>
      </mc:Fallback>
    </mc:AlternateContent>
    <dgm:pt modelId="{291F90D1-FA00-4097-8BC0-DEA0F46F1B6D}" type="parTrans" cxnId="{5FBEB0B3-4861-4EBD-BBCE-3FEFFB085429}">
      <dgm:prSet/>
      <dgm:spPr/>
      <dgm:t>
        <a:bodyPr/>
        <a:lstStyle/>
        <a:p>
          <a:endParaRPr lang="uk-UA"/>
        </a:p>
      </dgm:t>
    </dgm:pt>
    <dgm:pt modelId="{931820BC-5671-49B1-B61F-31CF06E26A26}" type="sibTrans" cxnId="{5FBEB0B3-4861-4EBD-BBCE-3FEFFB085429}">
      <dgm:prSet/>
      <dgm:spPr/>
      <dgm:t>
        <a:bodyPr/>
        <a:lstStyle/>
        <a:p>
          <a:endParaRPr lang="uk-UA"/>
        </a:p>
      </dgm:t>
    </dgm:pt>
    <dgm:pt modelId="{ED30C428-D9EB-4B03-930A-742AA4060655}">
      <dgm:prSet custT="1"/>
      <dgm:spPr/>
      <dgm:t>
        <a:bodyPr/>
        <a:lstStyle/>
        <a:p>
          <a:r>
            <a:rPr lang="en-US" altLang="uk-UA" sz="4400" i="1" dirty="0" smtClean="0"/>
            <a:t>a</a:t>
          </a:r>
          <a:r>
            <a:rPr lang="en-US" altLang="uk-UA" sz="2800" b="1" i="1" dirty="0" smtClean="0"/>
            <a:t>n</a:t>
          </a:r>
          <a:r>
            <a:rPr lang="en-US" altLang="uk-UA" sz="4400" i="1" dirty="0" smtClean="0"/>
            <a:t>=a</a:t>
          </a:r>
          <a:r>
            <a:rPr lang="en-US" altLang="uk-UA" sz="2800" b="1" i="1" dirty="0" smtClean="0"/>
            <a:t>1</a:t>
          </a:r>
          <a:r>
            <a:rPr lang="en-US" altLang="uk-UA" sz="4400" i="1" dirty="0" smtClean="0"/>
            <a:t> +(n-1)d</a:t>
          </a:r>
          <a:endParaRPr lang="en-US" altLang="uk-UA" sz="4400" i="1" dirty="0"/>
        </a:p>
      </dgm:t>
    </dgm:pt>
    <dgm:pt modelId="{0284FCFA-7BD6-4E05-8AAF-662F88ADA00A}" type="parTrans" cxnId="{EC195A31-F3FE-46B9-9420-8CAFD7753CCA}">
      <dgm:prSet/>
      <dgm:spPr/>
      <dgm:t>
        <a:bodyPr/>
        <a:lstStyle/>
        <a:p>
          <a:endParaRPr lang="uk-UA"/>
        </a:p>
      </dgm:t>
    </dgm:pt>
    <dgm:pt modelId="{5DE67943-1582-43A5-817D-F13DFB41D046}" type="sibTrans" cxnId="{EC195A31-F3FE-46B9-9420-8CAFD7753CCA}">
      <dgm:prSet/>
      <dgm:spPr/>
      <dgm:t>
        <a:bodyPr/>
        <a:lstStyle/>
        <a:p>
          <a:endParaRPr lang="uk-UA"/>
        </a:p>
      </dgm:t>
    </dgm:pt>
    <dgm:pt modelId="{17BAE38E-67EA-40C4-B972-71EA7A7D52E7}">
      <dgm:prSet/>
      <dgm:spPr/>
      <dgm:t>
        <a:bodyPr/>
        <a:lstStyle/>
        <a:p>
          <a:r>
            <a:rPr lang="en-US" altLang="uk-UA" i="1" dirty="0" smtClean="0"/>
            <a:t>d – </a:t>
          </a:r>
          <a:r>
            <a:rPr lang="uk-UA" altLang="uk-UA" b="1" i="1" dirty="0" smtClean="0">
              <a:solidFill>
                <a:schemeClr val="accent4"/>
              </a:solidFill>
            </a:rPr>
            <a:t>різниця арифметичної прогресії</a:t>
          </a:r>
          <a:endParaRPr lang="uk-UA" b="1" dirty="0">
            <a:solidFill>
              <a:schemeClr val="accent4"/>
            </a:solidFill>
          </a:endParaRPr>
        </a:p>
      </dgm:t>
    </dgm:pt>
    <dgm:pt modelId="{B7D64F64-1BD5-4B75-9B6C-189F9BA6E546}" type="parTrans" cxnId="{93284C31-0CCF-46FF-AD2D-81CD7427623B}">
      <dgm:prSet/>
      <dgm:spPr/>
      <dgm:t>
        <a:bodyPr/>
        <a:lstStyle/>
        <a:p>
          <a:endParaRPr lang="uk-UA"/>
        </a:p>
      </dgm:t>
    </dgm:pt>
    <dgm:pt modelId="{4E01EB2C-DECA-403E-860E-9AB8268D5722}" type="sibTrans" cxnId="{93284C31-0CCF-46FF-AD2D-81CD7427623B}">
      <dgm:prSet/>
      <dgm:spPr/>
      <dgm:t>
        <a:bodyPr/>
        <a:lstStyle/>
        <a:p>
          <a:endParaRPr lang="uk-UA"/>
        </a:p>
      </dgm:t>
    </dgm:pt>
    <dgm:pt modelId="{9083591F-109C-4479-9489-CAF763CBBD0B}">
      <dgm:prSet custT="1"/>
      <dgm:spPr/>
      <dgm:t>
        <a:bodyPr/>
        <a:lstStyle/>
        <a:p>
          <a:r>
            <a:rPr lang="en-US" altLang="uk-UA" sz="4400" i="1" dirty="0" smtClean="0"/>
            <a:t>a</a:t>
          </a:r>
          <a:r>
            <a:rPr lang="en-US" altLang="uk-UA" sz="2800" b="1" i="1" dirty="0" smtClean="0"/>
            <a:t>n+1</a:t>
          </a:r>
          <a:r>
            <a:rPr lang="en-US" altLang="uk-UA" sz="4400" i="1" dirty="0" smtClean="0"/>
            <a:t> =  a</a:t>
          </a:r>
          <a:r>
            <a:rPr lang="en-US" altLang="uk-UA" sz="2800" b="1" i="1" dirty="0" smtClean="0"/>
            <a:t>n</a:t>
          </a:r>
          <a:r>
            <a:rPr lang="en-US" altLang="uk-UA" sz="4400" b="1" i="1" dirty="0" smtClean="0"/>
            <a:t> </a:t>
          </a:r>
          <a:r>
            <a:rPr lang="en-US" altLang="uk-UA" sz="4400" i="1" dirty="0" smtClean="0"/>
            <a:t>+ d</a:t>
          </a:r>
          <a:r>
            <a:rPr lang="uk-UA" altLang="uk-UA" sz="4400" i="1" dirty="0" smtClean="0"/>
            <a:t> </a:t>
          </a:r>
          <a:r>
            <a:rPr lang="uk-UA" altLang="uk-UA" sz="4000" dirty="0" smtClean="0"/>
            <a:t>-</a:t>
          </a:r>
          <a:r>
            <a:rPr lang="uk-UA" altLang="uk-UA" sz="4000" b="1" i="1" dirty="0" smtClean="0">
              <a:solidFill>
                <a:schemeClr val="accent4"/>
              </a:solidFill>
            </a:rPr>
            <a:t>рекурентна формула</a:t>
          </a:r>
          <a:endParaRPr lang="uk-UA" altLang="uk-UA" sz="4000" b="1" i="1" dirty="0">
            <a:solidFill>
              <a:schemeClr val="accent4"/>
            </a:solidFill>
          </a:endParaRPr>
        </a:p>
      </dgm:t>
    </dgm:pt>
    <dgm:pt modelId="{AF096FC6-1BBA-4DB5-859C-DA2748EAFA66}" type="parTrans" cxnId="{FD272B39-9CE0-49F7-A645-89EB052F48F8}">
      <dgm:prSet/>
      <dgm:spPr/>
      <dgm:t>
        <a:bodyPr/>
        <a:lstStyle/>
        <a:p>
          <a:endParaRPr lang="uk-UA"/>
        </a:p>
      </dgm:t>
    </dgm:pt>
    <dgm:pt modelId="{B406E57B-CBC5-4DF8-BAD1-AF669723D252}" type="sibTrans" cxnId="{FD272B39-9CE0-49F7-A645-89EB052F48F8}">
      <dgm:prSet/>
      <dgm:spPr/>
      <dgm:t>
        <a:bodyPr/>
        <a:lstStyle/>
        <a:p>
          <a:endParaRPr lang="uk-UA"/>
        </a:p>
      </dgm:t>
    </dgm:pt>
    <mc:AlternateContent xmlns:mc="http://schemas.openxmlformats.org/markup-compatibility/2006">
      <mc:Choice xmlns:a14="http://schemas.microsoft.com/office/drawing/2010/main" Requires="a14">
        <dgm:pt modelId="{D5A32CE3-EA1D-4D89-AB6F-0E0BDF6C8CDA}">
          <dgm:prSet/>
          <dgm:spPr/>
          <dgm:t>
            <a:bodyPr/>
            <a:lstStyle/>
            <a:p>
              <a14:m>
                <m:oMath xmlns:m="http://schemas.openxmlformats.org/officeDocument/2006/math">
                  <m:sSub>
                    <m:sSub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e>
                    <m: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sub>
                  </m:sSub>
                  <m:r>
                    <a:rPr lang="en-US" b="0" i="1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en-US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num>
                    <m:den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</m:oMath>
              </a14:m>
              <a:r>
                <a:rPr lang="en-US" dirty="0" smtClean="0"/>
                <a:t> - </a:t>
              </a:r>
              <a:r>
                <a:rPr lang="uk-UA" altLang="uk-UA" b="1" i="1" dirty="0" smtClean="0">
                  <a:solidFill>
                    <a:schemeClr val="accent4"/>
                  </a:solidFill>
                </a:rPr>
                <a:t>сум</a:t>
              </a:r>
              <a:r>
                <a:rPr lang="ru-RU" altLang="uk-UA" b="1" i="1" dirty="0" smtClean="0">
                  <a:solidFill>
                    <a:schemeClr val="accent4"/>
                  </a:solidFill>
                </a:rPr>
                <a:t>а</a:t>
              </a:r>
              <a:r>
                <a:rPr lang="uk-UA" altLang="uk-UA" b="1" i="1" dirty="0" smtClean="0">
                  <a:solidFill>
                    <a:schemeClr val="accent4"/>
                  </a:solidFill>
                </a:rPr>
                <a:t> перших </a:t>
              </a:r>
              <a:r>
                <a:rPr lang="en-US" altLang="uk-UA" b="1" i="1" dirty="0" smtClean="0">
                  <a:solidFill>
                    <a:schemeClr val="accent4"/>
                  </a:solidFill>
                </a:rPr>
                <a:t>n </a:t>
              </a:r>
              <a:r>
                <a:rPr lang="uk-UA" altLang="uk-UA" b="1" i="1" dirty="0" smtClean="0">
                  <a:solidFill>
                    <a:schemeClr val="accent4"/>
                  </a:solidFill>
                </a:rPr>
                <a:t>членів </a:t>
              </a:r>
              <a:endParaRPr lang="uk-UA" b="1" i="1" dirty="0">
                <a:solidFill>
                  <a:schemeClr val="accent4"/>
                </a:solidFill>
              </a:endParaRPr>
            </a:p>
          </dgm:t>
        </dgm:pt>
      </mc:Choice>
      <mc:Fallback>
        <dgm:pt modelId="{D5A32CE3-EA1D-4D89-AB6F-0E0BDF6C8CDA}">
          <dgm:prSet/>
          <dgm:spPr/>
          <dgm:t>
            <a:bodyPr/>
            <a:lstStyle/>
            <a:p>
              <a:r>
                <a:rPr lang="en-US" b="0" i="0" smtClean="0">
                  <a:latin typeface="Cambria Math" panose="02040503050406030204" pitchFamily="18" charset="0"/>
                </a:rPr>
                <a:t>𝑆_</a:t>
              </a:r>
              <a:r>
                <a:rPr lang="en-US" b="0" i="0" smtClean="0">
                  <a:latin typeface="Cambria Math" panose="02040503050406030204" pitchFamily="18" charset="0"/>
                </a:rPr>
                <a:t>𝑛=(〖</a:t>
              </a:r>
              <a:r>
                <a:rPr lang="en-US" b="0" i="0" smtClean="0">
                  <a:latin typeface="Cambria Math" panose="02040503050406030204" pitchFamily="18" charset="0"/>
                </a:rPr>
                <a:t>2</a:t>
              </a:r>
              <a:r>
                <a:rPr lang="en-US" b="0" i="0" smtClean="0">
                  <a:latin typeface="Cambria Math" panose="02040503050406030204" pitchFamily="18" charset="0"/>
                </a:rPr>
                <a:t>𝑎〗_1+</a:t>
              </a:r>
              <a:r>
                <a:rPr lang="en-US" b="0" i="0" smtClean="0">
                  <a:latin typeface="Cambria Math" panose="02040503050406030204" pitchFamily="18" charset="0"/>
                </a:rPr>
                <a:t>(𝑛−1)𝑑)/</a:t>
              </a:r>
              <a:r>
                <a:rPr lang="en-US" b="0" i="0" smtClean="0">
                  <a:latin typeface="Cambria Math" panose="02040503050406030204" pitchFamily="18" charset="0"/>
                </a:rPr>
                <a:t>2</a:t>
              </a:r>
              <a:r>
                <a:rPr lang="en-US" dirty="0" smtClean="0"/>
                <a:t> - </a:t>
              </a:r>
              <a:r>
                <a:rPr lang="uk-UA" altLang="uk-UA" b="1" i="1" dirty="0" smtClean="0">
                  <a:solidFill>
                    <a:schemeClr val="accent4"/>
                  </a:solidFill>
                </a:rPr>
                <a:t>сум</a:t>
              </a:r>
              <a:r>
                <a:rPr lang="ru-RU" altLang="uk-UA" b="1" i="1" dirty="0" smtClean="0">
                  <a:solidFill>
                    <a:schemeClr val="accent4"/>
                  </a:solidFill>
                </a:rPr>
                <a:t>а</a:t>
              </a:r>
              <a:r>
                <a:rPr lang="uk-UA" altLang="uk-UA" b="1" i="1" dirty="0" smtClean="0">
                  <a:solidFill>
                    <a:schemeClr val="accent4"/>
                  </a:solidFill>
                </a:rPr>
                <a:t> перших </a:t>
              </a:r>
              <a:r>
                <a:rPr lang="en-US" altLang="uk-UA" b="1" i="1" dirty="0" smtClean="0">
                  <a:solidFill>
                    <a:schemeClr val="accent4"/>
                  </a:solidFill>
                </a:rPr>
                <a:t>n </a:t>
              </a:r>
              <a:r>
                <a:rPr lang="uk-UA" altLang="uk-UA" b="1" i="1" dirty="0" smtClean="0">
                  <a:solidFill>
                    <a:schemeClr val="accent4"/>
                  </a:solidFill>
                </a:rPr>
                <a:t>членів </a:t>
              </a:r>
              <a:endParaRPr lang="uk-UA" b="1" i="1" dirty="0">
                <a:solidFill>
                  <a:schemeClr val="accent4"/>
                </a:solidFill>
              </a:endParaRPr>
            </a:p>
          </dgm:t>
        </dgm:pt>
      </mc:Fallback>
    </mc:AlternateContent>
    <dgm:pt modelId="{8A8E29EC-395F-4206-9AEA-66C26230006D}" type="parTrans" cxnId="{B69F30E5-7D34-4279-A47A-12BDA45FB2DD}">
      <dgm:prSet/>
      <dgm:spPr/>
      <dgm:t>
        <a:bodyPr/>
        <a:lstStyle/>
        <a:p>
          <a:endParaRPr lang="uk-UA"/>
        </a:p>
      </dgm:t>
    </dgm:pt>
    <dgm:pt modelId="{C85A792D-E229-4ABA-9D6D-67E7930145F1}" type="sibTrans" cxnId="{B69F30E5-7D34-4279-A47A-12BDA45FB2DD}">
      <dgm:prSet/>
      <dgm:spPr/>
      <dgm:t>
        <a:bodyPr/>
        <a:lstStyle/>
        <a:p>
          <a:endParaRPr lang="uk-UA"/>
        </a:p>
      </dgm:t>
    </dgm:pt>
    <dgm:pt modelId="{CB71F05F-5CFB-4B28-AAD7-037769BD352C}" type="pres">
      <dgm:prSet presAssocID="{DA2CC708-0443-4AFE-B388-D2B04626115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E5A60C-7542-4F8D-B013-9E6DD4FAB321}" type="pres">
      <dgm:prSet presAssocID="{EC76FD20-58C3-4943-B848-EBBFDBFF21B5}" presName="root1" presStyleCnt="0"/>
      <dgm:spPr/>
    </dgm:pt>
    <dgm:pt modelId="{317C237B-CD40-44F3-B1EA-90BAC998CDBA}" type="pres">
      <dgm:prSet presAssocID="{EC76FD20-58C3-4943-B848-EBBFDBFF21B5}" presName="LevelOneTextNode" presStyleLbl="node0" presStyleIdx="0" presStyleCnt="1" custLinFactX="-16593" custLinFactNeighborX="-100000" custLinFactNeighborY="-154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C92D1CB-2914-404E-A118-700CA271FC15}" type="pres">
      <dgm:prSet presAssocID="{EC76FD20-58C3-4943-B848-EBBFDBFF21B5}" presName="level2hierChild" presStyleCnt="0"/>
      <dgm:spPr/>
    </dgm:pt>
    <dgm:pt modelId="{357095E8-14F6-43EB-92CD-6BF5411A8F8F}" type="pres">
      <dgm:prSet presAssocID="{291F90D1-FA00-4097-8BC0-DEA0F46F1B6D}" presName="conn2-1" presStyleLbl="parChTrans1D2" presStyleIdx="0" presStyleCnt="5"/>
      <dgm:spPr/>
    </dgm:pt>
    <dgm:pt modelId="{29C631B7-26A3-4EA6-945E-60FAC6A0D894}" type="pres">
      <dgm:prSet presAssocID="{291F90D1-FA00-4097-8BC0-DEA0F46F1B6D}" presName="connTx" presStyleLbl="parChTrans1D2" presStyleIdx="0" presStyleCnt="5"/>
      <dgm:spPr/>
    </dgm:pt>
    <dgm:pt modelId="{9AFABE02-73A1-4ECA-A479-F392DC0C5001}" type="pres">
      <dgm:prSet presAssocID="{D2EC256A-092D-40C6-B937-5C1E0FD04154}" presName="root2" presStyleCnt="0"/>
      <dgm:spPr/>
    </dgm:pt>
    <dgm:pt modelId="{DBCED533-3747-4910-B447-DC26383593FC}" type="pres">
      <dgm:prSet presAssocID="{D2EC256A-092D-40C6-B937-5C1E0FD04154}" presName="LevelTwoTextNode" presStyleLbl="node2" presStyleIdx="0" presStyleCnt="5" custScaleX="213287" custScaleY="14578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B9B2418-C07C-4F28-8881-DF978223CF89}" type="pres">
      <dgm:prSet presAssocID="{D2EC256A-092D-40C6-B937-5C1E0FD04154}" presName="level3hierChild" presStyleCnt="0"/>
      <dgm:spPr/>
    </dgm:pt>
    <dgm:pt modelId="{354C3F9D-4C6B-4746-83D2-56E34A6F2A18}" type="pres">
      <dgm:prSet presAssocID="{0284FCFA-7BD6-4E05-8AAF-662F88ADA00A}" presName="conn2-1" presStyleLbl="parChTrans1D2" presStyleIdx="1" presStyleCnt="5"/>
      <dgm:spPr/>
    </dgm:pt>
    <dgm:pt modelId="{A8AF44C3-8949-42FF-B8AA-2CD7A460997A}" type="pres">
      <dgm:prSet presAssocID="{0284FCFA-7BD6-4E05-8AAF-662F88ADA00A}" presName="connTx" presStyleLbl="parChTrans1D2" presStyleIdx="1" presStyleCnt="5"/>
      <dgm:spPr/>
    </dgm:pt>
    <dgm:pt modelId="{C00D159D-B3D4-465C-8D84-15ACA5065799}" type="pres">
      <dgm:prSet presAssocID="{ED30C428-D9EB-4B03-930A-742AA4060655}" presName="root2" presStyleCnt="0"/>
      <dgm:spPr/>
    </dgm:pt>
    <dgm:pt modelId="{694A453E-CF77-41CC-9D1F-A2E56123BF23}" type="pres">
      <dgm:prSet presAssocID="{ED30C428-D9EB-4B03-930A-742AA4060655}" presName="LevelTwoTextNode" presStyleLbl="node2" presStyleIdx="1" presStyleCnt="5" custScaleX="21197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CB96C1E-1119-45B6-A097-39ED480DA85D}" type="pres">
      <dgm:prSet presAssocID="{ED30C428-D9EB-4B03-930A-742AA4060655}" presName="level3hierChild" presStyleCnt="0"/>
      <dgm:spPr/>
    </dgm:pt>
    <dgm:pt modelId="{38DFE083-CAFD-4190-BF32-04016365B965}" type="pres">
      <dgm:prSet presAssocID="{8A8E29EC-395F-4206-9AEA-66C26230006D}" presName="conn2-1" presStyleLbl="parChTrans1D2" presStyleIdx="2" presStyleCnt="5"/>
      <dgm:spPr/>
    </dgm:pt>
    <dgm:pt modelId="{884339E4-0E42-49D9-8C9C-197CD464EB7D}" type="pres">
      <dgm:prSet presAssocID="{8A8E29EC-395F-4206-9AEA-66C26230006D}" presName="connTx" presStyleLbl="parChTrans1D2" presStyleIdx="2" presStyleCnt="5"/>
      <dgm:spPr/>
    </dgm:pt>
    <dgm:pt modelId="{DD13015F-4E12-48BE-94C5-1EF1D0B6FA0F}" type="pres">
      <dgm:prSet presAssocID="{D5A32CE3-EA1D-4D89-AB6F-0E0BDF6C8CDA}" presName="root2" presStyleCnt="0"/>
      <dgm:spPr/>
    </dgm:pt>
    <dgm:pt modelId="{9BABBC0F-F62B-4743-B62A-CFCF62EF5B88}" type="pres">
      <dgm:prSet presAssocID="{D5A32CE3-EA1D-4D89-AB6F-0E0BDF6C8CDA}" presName="LevelTwoTextNode" presStyleLbl="node2" presStyleIdx="2" presStyleCnt="5" custScaleX="20734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7AFF18E-501F-4676-9973-247AB7C792FD}" type="pres">
      <dgm:prSet presAssocID="{D5A32CE3-EA1D-4D89-AB6F-0E0BDF6C8CDA}" presName="level3hierChild" presStyleCnt="0"/>
      <dgm:spPr/>
    </dgm:pt>
    <dgm:pt modelId="{F5A3F084-29A4-4F62-B86B-AA5348DE1E68}" type="pres">
      <dgm:prSet presAssocID="{B7D64F64-1BD5-4B75-9B6C-189F9BA6E546}" presName="conn2-1" presStyleLbl="parChTrans1D2" presStyleIdx="3" presStyleCnt="5"/>
      <dgm:spPr/>
    </dgm:pt>
    <dgm:pt modelId="{39E66336-6212-4868-AF32-768EF2C9E3F5}" type="pres">
      <dgm:prSet presAssocID="{B7D64F64-1BD5-4B75-9B6C-189F9BA6E546}" presName="connTx" presStyleLbl="parChTrans1D2" presStyleIdx="3" presStyleCnt="5"/>
      <dgm:spPr/>
    </dgm:pt>
    <dgm:pt modelId="{5E379689-485A-4E33-8B1A-9B196BD933AA}" type="pres">
      <dgm:prSet presAssocID="{17BAE38E-67EA-40C4-B972-71EA7A7D52E7}" presName="root2" presStyleCnt="0"/>
      <dgm:spPr/>
    </dgm:pt>
    <dgm:pt modelId="{B5783BC4-0573-4BF4-983C-6600D86445D7}" type="pres">
      <dgm:prSet presAssocID="{17BAE38E-67EA-40C4-B972-71EA7A7D52E7}" presName="LevelTwoTextNode" presStyleLbl="node2" presStyleIdx="3" presStyleCnt="5" custScaleX="164080" custLinFactY="22857" custLinFactNeighborX="-29575" custLinFactNeighborY="100000">
        <dgm:presLayoutVars>
          <dgm:chPref val="3"/>
        </dgm:presLayoutVars>
      </dgm:prSet>
      <dgm:spPr/>
    </dgm:pt>
    <dgm:pt modelId="{12E0A715-7F2A-4277-B3DC-996BF4CB3C1B}" type="pres">
      <dgm:prSet presAssocID="{17BAE38E-67EA-40C4-B972-71EA7A7D52E7}" presName="level3hierChild" presStyleCnt="0"/>
      <dgm:spPr/>
    </dgm:pt>
    <dgm:pt modelId="{968F24DD-CED0-4D42-BEEC-B647F5BE1FAF}" type="pres">
      <dgm:prSet presAssocID="{AF096FC6-1BBA-4DB5-859C-DA2748EAFA66}" presName="conn2-1" presStyleLbl="parChTrans1D2" presStyleIdx="4" presStyleCnt="5"/>
      <dgm:spPr/>
    </dgm:pt>
    <dgm:pt modelId="{6884E945-0A1E-4502-AC69-A2704F36C376}" type="pres">
      <dgm:prSet presAssocID="{AF096FC6-1BBA-4DB5-859C-DA2748EAFA66}" presName="connTx" presStyleLbl="parChTrans1D2" presStyleIdx="4" presStyleCnt="5"/>
      <dgm:spPr/>
    </dgm:pt>
    <dgm:pt modelId="{BA1CF36D-EA2D-45C1-9133-197FC9715491}" type="pres">
      <dgm:prSet presAssocID="{9083591F-109C-4479-9489-CAF763CBBD0B}" presName="root2" presStyleCnt="0"/>
      <dgm:spPr/>
    </dgm:pt>
    <dgm:pt modelId="{559F6AFF-9627-474A-AE5B-3321ACF029A2}" type="pres">
      <dgm:prSet presAssocID="{9083591F-109C-4479-9489-CAF763CBBD0B}" presName="LevelTwoTextNode" presStyleLbl="node2" presStyleIdx="4" presStyleCnt="5" custScaleX="208014" custLinFactY="-35609" custLinFactNeighborX="1" custLinFactNeighborY="-100000">
        <dgm:presLayoutVars>
          <dgm:chPref val="3"/>
        </dgm:presLayoutVars>
      </dgm:prSet>
      <dgm:spPr/>
    </dgm:pt>
    <dgm:pt modelId="{D433031F-CB2B-4390-92EE-FD12719927F5}" type="pres">
      <dgm:prSet presAssocID="{9083591F-109C-4479-9489-CAF763CBBD0B}" presName="level3hierChild" presStyleCnt="0"/>
      <dgm:spPr/>
    </dgm:pt>
  </dgm:ptLst>
  <dgm:cxnLst>
    <dgm:cxn modelId="{93284C31-0CCF-46FF-AD2D-81CD7427623B}" srcId="{EC76FD20-58C3-4943-B848-EBBFDBFF21B5}" destId="{17BAE38E-67EA-40C4-B972-71EA7A7D52E7}" srcOrd="3" destOrd="0" parTransId="{B7D64F64-1BD5-4B75-9B6C-189F9BA6E546}" sibTransId="{4E01EB2C-DECA-403E-860E-9AB8268D5722}"/>
    <dgm:cxn modelId="{70BB587B-FC5A-4806-8971-3643076A9A1E}" type="presOf" srcId="{8A8E29EC-395F-4206-9AEA-66C26230006D}" destId="{884339E4-0E42-49D9-8C9C-197CD464EB7D}" srcOrd="1" destOrd="0" presId="urn:microsoft.com/office/officeart/2008/layout/HorizontalMultiLevelHierarchy"/>
    <dgm:cxn modelId="{F066DC86-B537-4268-A0D6-195D41EF7127}" type="presOf" srcId="{9083591F-109C-4479-9489-CAF763CBBD0B}" destId="{559F6AFF-9627-474A-AE5B-3321ACF029A2}" srcOrd="0" destOrd="0" presId="urn:microsoft.com/office/officeart/2008/layout/HorizontalMultiLevelHierarchy"/>
    <dgm:cxn modelId="{4FB39868-91FB-46F2-A1DF-5429DE04D1B2}" type="presOf" srcId="{0284FCFA-7BD6-4E05-8AAF-662F88ADA00A}" destId="{A8AF44C3-8949-42FF-B8AA-2CD7A460997A}" srcOrd="1" destOrd="0" presId="urn:microsoft.com/office/officeart/2008/layout/HorizontalMultiLevelHierarchy"/>
    <dgm:cxn modelId="{EC195A31-F3FE-46B9-9420-8CAFD7753CCA}" srcId="{EC76FD20-58C3-4943-B848-EBBFDBFF21B5}" destId="{ED30C428-D9EB-4B03-930A-742AA4060655}" srcOrd="1" destOrd="0" parTransId="{0284FCFA-7BD6-4E05-8AAF-662F88ADA00A}" sibTransId="{5DE67943-1582-43A5-817D-F13DFB41D046}"/>
    <dgm:cxn modelId="{E6A5A4D4-28F8-409D-893D-7E7C27A9B5AC}" type="presOf" srcId="{D5A32CE3-EA1D-4D89-AB6F-0E0BDF6C8CDA}" destId="{9BABBC0F-F62B-4743-B62A-CFCF62EF5B88}" srcOrd="0" destOrd="0" presId="urn:microsoft.com/office/officeart/2008/layout/HorizontalMultiLevelHierarchy"/>
    <dgm:cxn modelId="{87CFC586-8573-49AF-84C7-1FCFD02CE572}" type="presOf" srcId="{EC76FD20-58C3-4943-B848-EBBFDBFF21B5}" destId="{317C237B-CD40-44F3-B1EA-90BAC998CDBA}" srcOrd="0" destOrd="0" presId="urn:microsoft.com/office/officeart/2008/layout/HorizontalMultiLevelHierarchy"/>
    <dgm:cxn modelId="{35B792A7-DC3D-43BA-9196-AC6AF2644947}" srcId="{DA2CC708-0443-4AFE-B388-D2B046261155}" destId="{EC76FD20-58C3-4943-B848-EBBFDBFF21B5}" srcOrd="0" destOrd="0" parTransId="{F63FB04D-1584-4A2B-BE7D-3CCDF8BFFF61}" sibTransId="{0C282C95-0770-4887-81D7-95E436B535CD}"/>
    <dgm:cxn modelId="{A45EFAAD-6452-473C-AEBA-1F55B9BDD1AA}" type="presOf" srcId="{B7D64F64-1BD5-4B75-9B6C-189F9BA6E546}" destId="{39E66336-6212-4868-AF32-768EF2C9E3F5}" srcOrd="1" destOrd="0" presId="urn:microsoft.com/office/officeart/2008/layout/HorizontalMultiLevelHierarchy"/>
    <dgm:cxn modelId="{44317E49-8C4F-4724-AF27-AA1807F69E0C}" type="presOf" srcId="{ED30C428-D9EB-4B03-930A-742AA4060655}" destId="{694A453E-CF77-41CC-9D1F-A2E56123BF23}" srcOrd="0" destOrd="0" presId="urn:microsoft.com/office/officeart/2008/layout/HorizontalMultiLevelHierarchy"/>
    <dgm:cxn modelId="{9B729F6D-6F52-4F8E-94D7-51E4EED18E2D}" type="presOf" srcId="{0284FCFA-7BD6-4E05-8AAF-662F88ADA00A}" destId="{354C3F9D-4C6B-4746-83D2-56E34A6F2A18}" srcOrd="0" destOrd="0" presId="urn:microsoft.com/office/officeart/2008/layout/HorizontalMultiLevelHierarchy"/>
    <dgm:cxn modelId="{294DA1B2-5B1E-49D6-B6B4-8CC545F90A21}" type="presOf" srcId="{291F90D1-FA00-4097-8BC0-DEA0F46F1B6D}" destId="{29C631B7-26A3-4EA6-945E-60FAC6A0D894}" srcOrd="1" destOrd="0" presId="urn:microsoft.com/office/officeart/2008/layout/HorizontalMultiLevelHierarchy"/>
    <dgm:cxn modelId="{F7EFF562-FC4B-4BAA-8CF3-44DA91BDA874}" type="presOf" srcId="{291F90D1-FA00-4097-8BC0-DEA0F46F1B6D}" destId="{357095E8-14F6-43EB-92CD-6BF5411A8F8F}" srcOrd="0" destOrd="0" presId="urn:microsoft.com/office/officeart/2008/layout/HorizontalMultiLevelHierarchy"/>
    <dgm:cxn modelId="{E31B72AA-2EEB-4084-9B86-609313E5ADBE}" type="presOf" srcId="{8A8E29EC-395F-4206-9AEA-66C26230006D}" destId="{38DFE083-CAFD-4190-BF32-04016365B965}" srcOrd="0" destOrd="0" presId="urn:microsoft.com/office/officeart/2008/layout/HorizontalMultiLevelHierarchy"/>
    <dgm:cxn modelId="{FA5262F3-FF80-4927-AF71-779CC9D75402}" type="presOf" srcId="{AF096FC6-1BBA-4DB5-859C-DA2748EAFA66}" destId="{968F24DD-CED0-4D42-BEEC-B647F5BE1FAF}" srcOrd="0" destOrd="0" presId="urn:microsoft.com/office/officeart/2008/layout/HorizontalMultiLevelHierarchy"/>
    <dgm:cxn modelId="{5FBEB0B3-4861-4EBD-BBCE-3FEFFB085429}" srcId="{EC76FD20-58C3-4943-B848-EBBFDBFF21B5}" destId="{D2EC256A-092D-40C6-B937-5C1E0FD04154}" srcOrd="0" destOrd="0" parTransId="{291F90D1-FA00-4097-8BC0-DEA0F46F1B6D}" sibTransId="{931820BC-5671-49B1-B61F-31CF06E26A26}"/>
    <dgm:cxn modelId="{885438CB-B466-4C99-A2B7-8ACEEB3F2B87}" type="presOf" srcId="{B7D64F64-1BD5-4B75-9B6C-189F9BA6E546}" destId="{F5A3F084-29A4-4F62-B86B-AA5348DE1E68}" srcOrd="0" destOrd="0" presId="urn:microsoft.com/office/officeart/2008/layout/HorizontalMultiLevelHierarchy"/>
    <dgm:cxn modelId="{B69F30E5-7D34-4279-A47A-12BDA45FB2DD}" srcId="{EC76FD20-58C3-4943-B848-EBBFDBFF21B5}" destId="{D5A32CE3-EA1D-4D89-AB6F-0E0BDF6C8CDA}" srcOrd="2" destOrd="0" parTransId="{8A8E29EC-395F-4206-9AEA-66C26230006D}" sibTransId="{C85A792D-E229-4ABA-9D6D-67E7930145F1}"/>
    <dgm:cxn modelId="{BC5B7CE1-8AC2-4B14-A568-20B54550F89E}" type="presOf" srcId="{D2EC256A-092D-40C6-B937-5C1E0FD04154}" destId="{DBCED533-3747-4910-B447-DC26383593FC}" srcOrd="0" destOrd="0" presId="urn:microsoft.com/office/officeart/2008/layout/HorizontalMultiLevelHierarchy"/>
    <dgm:cxn modelId="{FD272B39-9CE0-49F7-A645-89EB052F48F8}" srcId="{EC76FD20-58C3-4943-B848-EBBFDBFF21B5}" destId="{9083591F-109C-4479-9489-CAF763CBBD0B}" srcOrd="4" destOrd="0" parTransId="{AF096FC6-1BBA-4DB5-859C-DA2748EAFA66}" sibTransId="{B406E57B-CBC5-4DF8-BAD1-AF669723D252}"/>
    <dgm:cxn modelId="{41B91BEA-17D3-43A4-B862-4DBDC8EFA321}" type="presOf" srcId="{DA2CC708-0443-4AFE-B388-D2B046261155}" destId="{CB71F05F-5CFB-4B28-AAD7-037769BD352C}" srcOrd="0" destOrd="0" presId="urn:microsoft.com/office/officeart/2008/layout/HorizontalMultiLevelHierarchy"/>
    <dgm:cxn modelId="{DB3425AE-2AD0-4EBF-BF6B-1EDA80C5D2B7}" type="presOf" srcId="{17BAE38E-67EA-40C4-B972-71EA7A7D52E7}" destId="{B5783BC4-0573-4BF4-983C-6600D86445D7}" srcOrd="0" destOrd="0" presId="urn:microsoft.com/office/officeart/2008/layout/HorizontalMultiLevelHierarchy"/>
    <dgm:cxn modelId="{6B9316B2-AD11-4F11-B9F4-4E57F8B1D2B7}" type="presOf" srcId="{AF096FC6-1BBA-4DB5-859C-DA2748EAFA66}" destId="{6884E945-0A1E-4502-AC69-A2704F36C376}" srcOrd="1" destOrd="0" presId="urn:microsoft.com/office/officeart/2008/layout/HorizontalMultiLevelHierarchy"/>
    <dgm:cxn modelId="{60FEB19B-DDF9-4CF2-98E0-5F2530AE8AB2}" type="presParOf" srcId="{CB71F05F-5CFB-4B28-AAD7-037769BD352C}" destId="{2BE5A60C-7542-4F8D-B013-9E6DD4FAB321}" srcOrd="0" destOrd="0" presId="urn:microsoft.com/office/officeart/2008/layout/HorizontalMultiLevelHierarchy"/>
    <dgm:cxn modelId="{DD8DF531-2B0F-4ECD-8104-E05BAD21C033}" type="presParOf" srcId="{2BE5A60C-7542-4F8D-B013-9E6DD4FAB321}" destId="{317C237B-CD40-44F3-B1EA-90BAC998CDBA}" srcOrd="0" destOrd="0" presId="urn:microsoft.com/office/officeart/2008/layout/HorizontalMultiLevelHierarchy"/>
    <dgm:cxn modelId="{4F8C4890-F84F-4C66-B78A-66E45D4CC522}" type="presParOf" srcId="{2BE5A60C-7542-4F8D-B013-9E6DD4FAB321}" destId="{CC92D1CB-2914-404E-A118-700CA271FC15}" srcOrd="1" destOrd="0" presId="urn:microsoft.com/office/officeart/2008/layout/HorizontalMultiLevelHierarchy"/>
    <dgm:cxn modelId="{9762D837-3E09-4968-B6D2-9393E8A1A201}" type="presParOf" srcId="{CC92D1CB-2914-404E-A118-700CA271FC15}" destId="{357095E8-14F6-43EB-92CD-6BF5411A8F8F}" srcOrd="0" destOrd="0" presId="urn:microsoft.com/office/officeart/2008/layout/HorizontalMultiLevelHierarchy"/>
    <dgm:cxn modelId="{8FF0F484-413A-44ED-81AC-F8CCADB03981}" type="presParOf" srcId="{357095E8-14F6-43EB-92CD-6BF5411A8F8F}" destId="{29C631B7-26A3-4EA6-945E-60FAC6A0D894}" srcOrd="0" destOrd="0" presId="urn:microsoft.com/office/officeart/2008/layout/HorizontalMultiLevelHierarchy"/>
    <dgm:cxn modelId="{509ED111-D401-43BD-9B28-500354C4C5F3}" type="presParOf" srcId="{CC92D1CB-2914-404E-A118-700CA271FC15}" destId="{9AFABE02-73A1-4ECA-A479-F392DC0C5001}" srcOrd="1" destOrd="0" presId="urn:microsoft.com/office/officeart/2008/layout/HorizontalMultiLevelHierarchy"/>
    <dgm:cxn modelId="{21CC917D-4C64-4596-B9FD-ECDFD558BDEE}" type="presParOf" srcId="{9AFABE02-73A1-4ECA-A479-F392DC0C5001}" destId="{DBCED533-3747-4910-B447-DC26383593FC}" srcOrd="0" destOrd="0" presId="urn:microsoft.com/office/officeart/2008/layout/HorizontalMultiLevelHierarchy"/>
    <dgm:cxn modelId="{90E634F4-05DE-4833-AF05-044B0E613CA6}" type="presParOf" srcId="{9AFABE02-73A1-4ECA-A479-F392DC0C5001}" destId="{2B9B2418-C07C-4F28-8881-DF978223CF89}" srcOrd="1" destOrd="0" presId="urn:microsoft.com/office/officeart/2008/layout/HorizontalMultiLevelHierarchy"/>
    <dgm:cxn modelId="{B606A944-A668-41EA-9B11-89BE8522610E}" type="presParOf" srcId="{CC92D1CB-2914-404E-A118-700CA271FC15}" destId="{354C3F9D-4C6B-4746-83D2-56E34A6F2A18}" srcOrd="2" destOrd="0" presId="urn:microsoft.com/office/officeart/2008/layout/HorizontalMultiLevelHierarchy"/>
    <dgm:cxn modelId="{A634FD9F-5589-4C29-BDEF-5D533DE1134C}" type="presParOf" srcId="{354C3F9D-4C6B-4746-83D2-56E34A6F2A18}" destId="{A8AF44C3-8949-42FF-B8AA-2CD7A460997A}" srcOrd="0" destOrd="0" presId="urn:microsoft.com/office/officeart/2008/layout/HorizontalMultiLevelHierarchy"/>
    <dgm:cxn modelId="{A3C092A8-74D5-4702-A834-0DD586BAC125}" type="presParOf" srcId="{CC92D1CB-2914-404E-A118-700CA271FC15}" destId="{C00D159D-B3D4-465C-8D84-15ACA5065799}" srcOrd="3" destOrd="0" presId="urn:microsoft.com/office/officeart/2008/layout/HorizontalMultiLevelHierarchy"/>
    <dgm:cxn modelId="{8670F3A9-9AE3-46EC-A1C7-6410DC063C9D}" type="presParOf" srcId="{C00D159D-B3D4-465C-8D84-15ACA5065799}" destId="{694A453E-CF77-41CC-9D1F-A2E56123BF23}" srcOrd="0" destOrd="0" presId="urn:microsoft.com/office/officeart/2008/layout/HorizontalMultiLevelHierarchy"/>
    <dgm:cxn modelId="{3CAAFE80-F936-42E4-A1D1-42E8A6205A8A}" type="presParOf" srcId="{C00D159D-B3D4-465C-8D84-15ACA5065799}" destId="{DCB96C1E-1119-45B6-A097-39ED480DA85D}" srcOrd="1" destOrd="0" presId="urn:microsoft.com/office/officeart/2008/layout/HorizontalMultiLevelHierarchy"/>
    <dgm:cxn modelId="{66C9AFD0-EB8A-4D73-8042-73A056127022}" type="presParOf" srcId="{CC92D1CB-2914-404E-A118-700CA271FC15}" destId="{38DFE083-CAFD-4190-BF32-04016365B965}" srcOrd="4" destOrd="0" presId="urn:microsoft.com/office/officeart/2008/layout/HorizontalMultiLevelHierarchy"/>
    <dgm:cxn modelId="{4749AE5A-3CBA-4703-8E6A-C08FDF4A956E}" type="presParOf" srcId="{38DFE083-CAFD-4190-BF32-04016365B965}" destId="{884339E4-0E42-49D9-8C9C-197CD464EB7D}" srcOrd="0" destOrd="0" presId="urn:microsoft.com/office/officeart/2008/layout/HorizontalMultiLevelHierarchy"/>
    <dgm:cxn modelId="{D94CA6C0-FD07-4339-9DA7-A23757B11D04}" type="presParOf" srcId="{CC92D1CB-2914-404E-A118-700CA271FC15}" destId="{DD13015F-4E12-48BE-94C5-1EF1D0B6FA0F}" srcOrd="5" destOrd="0" presId="urn:microsoft.com/office/officeart/2008/layout/HorizontalMultiLevelHierarchy"/>
    <dgm:cxn modelId="{147819A2-18B1-4E44-9122-2F747E902767}" type="presParOf" srcId="{DD13015F-4E12-48BE-94C5-1EF1D0B6FA0F}" destId="{9BABBC0F-F62B-4743-B62A-CFCF62EF5B88}" srcOrd="0" destOrd="0" presId="urn:microsoft.com/office/officeart/2008/layout/HorizontalMultiLevelHierarchy"/>
    <dgm:cxn modelId="{67385E63-9080-4774-8B70-9DCDDCEE03BD}" type="presParOf" srcId="{DD13015F-4E12-48BE-94C5-1EF1D0B6FA0F}" destId="{47AFF18E-501F-4676-9973-247AB7C792FD}" srcOrd="1" destOrd="0" presId="urn:microsoft.com/office/officeart/2008/layout/HorizontalMultiLevelHierarchy"/>
    <dgm:cxn modelId="{4C641F9C-1AD3-4A04-81C5-4407385F33FD}" type="presParOf" srcId="{CC92D1CB-2914-404E-A118-700CA271FC15}" destId="{F5A3F084-29A4-4F62-B86B-AA5348DE1E68}" srcOrd="6" destOrd="0" presId="urn:microsoft.com/office/officeart/2008/layout/HorizontalMultiLevelHierarchy"/>
    <dgm:cxn modelId="{6672C425-19C0-4032-93E2-DCFEBA969FA9}" type="presParOf" srcId="{F5A3F084-29A4-4F62-B86B-AA5348DE1E68}" destId="{39E66336-6212-4868-AF32-768EF2C9E3F5}" srcOrd="0" destOrd="0" presId="urn:microsoft.com/office/officeart/2008/layout/HorizontalMultiLevelHierarchy"/>
    <dgm:cxn modelId="{2F49AE1E-2B20-40C7-8DD8-B684E7A404FB}" type="presParOf" srcId="{CC92D1CB-2914-404E-A118-700CA271FC15}" destId="{5E379689-485A-4E33-8B1A-9B196BD933AA}" srcOrd="7" destOrd="0" presId="urn:microsoft.com/office/officeart/2008/layout/HorizontalMultiLevelHierarchy"/>
    <dgm:cxn modelId="{BB1B6272-63DF-4364-9FE5-A546FF80B2B3}" type="presParOf" srcId="{5E379689-485A-4E33-8B1A-9B196BD933AA}" destId="{B5783BC4-0573-4BF4-983C-6600D86445D7}" srcOrd="0" destOrd="0" presId="urn:microsoft.com/office/officeart/2008/layout/HorizontalMultiLevelHierarchy"/>
    <dgm:cxn modelId="{C09A99BB-797D-4D1F-8EFE-65AAE01D7942}" type="presParOf" srcId="{5E379689-485A-4E33-8B1A-9B196BD933AA}" destId="{12E0A715-7F2A-4277-B3DC-996BF4CB3C1B}" srcOrd="1" destOrd="0" presId="urn:microsoft.com/office/officeart/2008/layout/HorizontalMultiLevelHierarchy"/>
    <dgm:cxn modelId="{4FF99FE2-1B00-4198-BEC5-CB4A46902BF9}" type="presParOf" srcId="{CC92D1CB-2914-404E-A118-700CA271FC15}" destId="{968F24DD-CED0-4D42-BEEC-B647F5BE1FAF}" srcOrd="8" destOrd="0" presId="urn:microsoft.com/office/officeart/2008/layout/HorizontalMultiLevelHierarchy"/>
    <dgm:cxn modelId="{ECB76F72-DBDB-4926-B718-D833A21D832B}" type="presParOf" srcId="{968F24DD-CED0-4D42-BEEC-B647F5BE1FAF}" destId="{6884E945-0A1E-4502-AC69-A2704F36C376}" srcOrd="0" destOrd="0" presId="urn:microsoft.com/office/officeart/2008/layout/HorizontalMultiLevelHierarchy"/>
    <dgm:cxn modelId="{4DA94D1E-767B-4489-874F-F565537A28DC}" type="presParOf" srcId="{CC92D1CB-2914-404E-A118-700CA271FC15}" destId="{BA1CF36D-EA2D-45C1-9133-197FC9715491}" srcOrd="9" destOrd="0" presId="urn:microsoft.com/office/officeart/2008/layout/HorizontalMultiLevelHierarchy"/>
    <dgm:cxn modelId="{1E55E59E-EC55-427D-8025-D722713985A3}" type="presParOf" srcId="{BA1CF36D-EA2D-45C1-9133-197FC9715491}" destId="{559F6AFF-9627-474A-AE5B-3321ACF029A2}" srcOrd="0" destOrd="0" presId="urn:microsoft.com/office/officeart/2008/layout/HorizontalMultiLevelHierarchy"/>
    <dgm:cxn modelId="{B24A9CD7-F767-4360-848F-3901BFD78DF9}" type="presParOf" srcId="{BA1CF36D-EA2D-45C1-9133-197FC9715491}" destId="{D433031F-CB2B-4390-92EE-FD12719927F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2CC708-0443-4AFE-B388-D2B04626115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C76FD20-58C3-4943-B848-EBBFDBFF21B5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b="1" dirty="0" smtClean="0"/>
            <a:t>ФОРМУЛИ:</a:t>
          </a:r>
          <a:endParaRPr lang="uk-UA" b="1" dirty="0"/>
        </a:p>
      </dgm:t>
    </dgm:pt>
    <dgm:pt modelId="{F63FB04D-1584-4A2B-BE7D-3CCDF8BFFF61}" type="parTrans" cxnId="{35B792A7-DC3D-43BA-9196-AC6AF2644947}">
      <dgm:prSet/>
      <dgm:spPr/>
      <dgm:t>
        <a:bodyPr/>
        <a:lstStyle/>
        <a:p>
          <a:endParaRPr lang="uk-UA"/>
        </a:p>
      </dgm:t>
    </dgm:pt>
    <dgm:pt modelId="{0C282C95-0770-4887-81D7-95E436B535CD}" type="sibTrans" cxnId="{35B792A7-DC3D-43BA-9196-AC6AF2644947}">
      <dgm:prSet/>
      <dgm:spPr/>
      <dgm:t>
        <a:bodyPr/>
        <a:lstStyle/>
        <a:p>
          <a:endParaRPr lang="uk-UA"/>
        </a:p>
      </dgm:t>
    </dgm:pt>
    <dgm:pt modelId="{D2EC256A-092D-40C6-B937-5C1E0FD04154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uk-UA">
              <a:noFill/>
            </a:rPr>
            <a:t> </a:t>
          </a:r>
        </a:p>
      </dgm:t>
    </dgm:pt>
    <dgm:pt modelId="{291F90D1-FA00-4097-8BC0-DEA0F46F1B6D}" type="parTrans" cxnId="{5FBEB0B3-4861-4EBD-BBCE-3FEFFB085429}">
      <dgm:prSet/>
      <dgm:spPr/>
      <dgm:t>
        <a:bodyPr/>
        <a:lstStyle/>
        <a:p>
          <a:endParaRPr lang="uk-UA"/>
        </a:p>
      </dgm:t>
    </dgm:pt>
    <dgm:pt modelId="{931820BC-5671-49B1-B61F-31CF06E26A26}" type="sibTrans" cxnId="{5FBEB0B3-4861-4EBD-BBCE-3FEFFB085429}">
      <dgm:prSet/>
      <dgm:spPr/>
      <dgm:t>
        <a:bodyPr/>
        <a:lstStyle/>
        <a:p>
          <a:endParaRPr lang="uk-UA"/>
        </a:p>
      </dgm:t>
    </dgm:pt>
    <dgm:pt modelId="{ED30C428-D9EB-4B03-930A-742AA4060655}">
      <dgm:prSet custT="1"/>
      <dgm:spPr/>
      <dgm:t>
        <a:bodyPr/>
        <a:lstStyle/>
        <a:p>
          <a:r>
            <a:rPr lang="en-US" altLang="uk-UA" sz="4400" i="1" dirty="0" smtClean="0"/>
            <a:t>a</a:t>
          </a:r>
          <a:r>
            <a:rPr lang="en-US" altLang="uk-UA" sz="2800" b="1" i="1" dirty="0" smtClean="0"/>
            <a:t>n</a:t>
          </a:r>
          <a:r>
            <a:rPr lang="en-US" altLang="uk-UA" sz="4400" i="1" dirty="0" smtClean="0"/>
            <a:t>=a</a:t>
          </a:r>
          <a:r>
            <a:rPr lang="en-US" altLang="uk-UA" sz="2800" b="1" i="1" dirty="0" smtClean="0"/>
            <a:t>1</a:t>
          </a:r>
          <a:r>
            <a:rPr lang="en-US" altLang="uk-UA" sz="4400" i="1" dirty="0" smtClean="0"/>
            <a:t> +(n-1)d</a:t>
          </a:r>
          <a:endParaRPr lang="en-US" altLang="uk-UA" sz="4400" i="1" dirty="0"/>
        </a:p>
      </dgm:t>
    </dgm:pt>
    <dgm:pt modelId="{0284FCFA-7BD6-4E05-8AAF-662F88ADA00A}" type="parTrans" cxnId="{EC195A31-F3FE-46B9-9420-8CAFD7753CCA}">
      <dgm:prSet/>
      <dgm:spPr/>
      <dgm:t>
        <a:bodyPr/>
        <a:lstStyle/>
        <a:p>
          <a:endParaRPr lang="uk-UA"/>
        </a:p>
      </dgm:t>
    </dgm:pt>
    <dgm:pt modelId="{5DE67943-1582-43A5-817D-F13DFB41D046}" type="sibTrans" cxnId="{EC195A31-F3FE-46B9-9420-8CAFD7753CCA}">
      <dgm:prSet/>
      <dgm:spPr/>
      <dgm:t>
        <a:bodyPr/>
        <a:lstStyle/>
        <a:p>
          <a:endParaRPr lang="uk-UA"/>
        </a:p>
      </dgm:t>
    </dgm:pt>
    <dgm:pt modelId="{17BAE38E-67EA-40C4-B972-71EA7A7D52E7}">
      <dgm:prSet/>
      <dgm:spPr/>
      <dgm:t>
        <a:bodyPr/>
        <a:lstStyle/>
        <a:p>
          <a:r>
            <a:rPr lang="en-US" altLang="uk-UA" i="1" dirty="0" smtClean="0"/>
            <a:t>d – </a:t>
          </a:r>
          <a:r>
            <a:rPr lang="uk-UA" altLang="uk-UA" b="1" i="1" dirty="0" smtClean="0">
              <a:solidFill>
                <a:schemeClr val="accent4"/>
              </a:solidFill>
            </a:rPr>
            <a:t>різниця арифметичної прогресії</a:t>
          </a:r>
          <a:endParaRPr lang="uk-UA" b="1" dirty="0">
            <a:solidFill>
              <a:schemeClr val="accent4"/>
            </a:solidFill>
          </a:endParaRPr>
        </a:p>
      </dgm:t>
    </dgm:pt>
    <dgm:pt modelId="{B7D64F64-1BD5-4B75-9B6C-189F9BA6E546}" type="parTrans" cxnId="{93284C31-0CCF-46FF-AD2D-81CD7427623B}">
      <dgm:prSet/>
      <dgm:spPr/>
      <dgm:t>
        <a:bodyPr/>
        <a:lstStyle/>
        <a:p>
          <a:endParaRPr lang="uk-UA"/>
        </a:p>
      </dgm:t>
    </dgm:pt>
    <dgm:pt modelId="{4E01EB2C-DECA-403E-860E-9AB8268D5722}" type="sibTrans" cxnId="{93284C31-0CCF-46FF-AD2D-81CD7427623B}">
      <dgm:prSet/>
      <dgm:spPr/>
      <dgm:t>
        <a:bodyPr/>
        <a:lstStyle/>
        <a:p>
          <a:endParaRPr lang="uk-UA"/>
        </a:p>
      </dgm:t>
    </dgm:pt>
    <dgm:pt modelId="{9083591F-109C-4479-9489-CAF763CBBD0B}">
      <dgm:prSet custT="1"/>
      <dgm:spPr/>
      <dgm:t>
        <a:bodyPr/>
        <a:lstStyle/>
        <a:p>
          <a:r>
            <a:rPr lang="en-US" altLang="uk-UA" sz="4400" i="1" dirty="0" smtClean="0"/>
            <a:t>a</a:t>
          </a:r>
          <a:r>
            <a:rPr lang="en-US" altLang="uk-UA" sz="2800" b="1" i="1" dirty="0" smtClean="0"/>
            <a:t>n+1</a:t>
          </a:r>
          <a:r>
            <a:rPr lang="en-US" altLang="uk-UA" sz="4400" i="1" dirty="0" smtClean="0"/>
            <a:t> =  a</a:t>
          </a:r>
          <a:r>
            <a:rPr lang="en-US" altLang="uk-UA" sz="2800" b="1" i="1" dirty="0" smtClean="0"/>
            <a:t>n</a:t>
          </a:r>
          <a:r>
            <a:rPr lang="en-US" altLang="uk-UA" sz="4400" b="1" i="1" dirty="0" smtClean="0"/>
            <a:t> </a:t>
          </a:r>
          <a:r>
            <a:rPr lang="en-US" altLang="uk-UA" sz="4400" i="1" dirty="0" smtClean="0"/>
            <a:t>+ d</a:t>
          </a:r>
          <a:r>
            <a:rPr lang="uk-UA" altLang="uk-UA" sz="4400" i="1" dirty="0" smtClean="0"/>
            <a:t> </a:t>
          </a:r>
          <a:r>
            <a:rPr lang="uk-UA" altLang="uk-UA" sz="4000" dirty="0" smtClean="0"/>
            <a:t>-</a:t>
          </a:r>
          <a:r>
            <a:rPr lang="uk-UA" altLang="uk-UA" sz="4000" b="1" i="1" dirty="0" smtClean="0">
              <a:solidFill>
                <a:schemeClr val="accent4"/>
              </a:solidFill>
            </a:rPr>
            <a:t>рекурентна формула</a:t>
          </a:r>
          <a:endParaRPr lang="uk-UA" altLang="uk-UA" sz="4000" b="1" i="1" dirty="0">
            <a:solidFill>
              <a:schemeClr val="accent4"/>
            </a:solidFill>
          </a:endParaRPr>
        </a:p>
      </dgm:t>
    </dgm:pt>
    <dgm:pt modelId="{AF096FC6-1BBA-4DB5-859C-DA2748EAFA66}" type="parTrans" cxnId="{FD272B39-9CE0-49F7-A645-89EB052F48F8}">
      <dgm:prSet/>
      <dgm:spPr/>
      <dgm:t>
        <a:bodyPr/>
        <a:lstStyle/>
        <a:p>
          <a:endParaRPr lang="uk-UA"/>
        </a:p>
      </dgm:t>
    </dgm:pt>
    <dgm:pt modelId="{B406E57B-CBC5-4DF8-BAD1-AF669723D252}" type="sibTrans" cxnId="{FD272B39-9CE0-49F7-A645-89EB052F48F8}">
      <dgm:prSet/>
      <dgm:spPr/>
      <dgm:t>
        <a:bodyPr/>
        <a:lstStyle/>
        <a:p>
          <a:endParaRPr lang="uk-UA"/>
        </a:p>
      </dgm:t>
    </dgm:pt>
    <dgm:pt modelId="{D5A32CE3-EA1D-4D89-AB6F-0E0BDF6C8CDA}">
      <dgm:prSet/>
      <dgm:spPr>
        <a:blipFill>
          <a:blip xmlns:r="http://schemas.openxmlformats.org/officeDocument/2006/relationships" r:embed="rId2"/>
          <a:stretch>
            <a:fillRect r="-1057"/>
          </a:stretch>
        </a:blipFill>
      </dgm:spPr>
      <dgm:t>
        <a:bodyPr/>
        <a:lstStyle/>
        <a:p>
          <a:r>
            <a:rPr lang="uk-UA">
              <a:noFill/>
            </a:rPr>
            <a:t> </a:t>
          </a:r>
        </a:p>
      </dgm:t>
    </dgm:pt>
    <dgm:pt modelId="{8A8E29EC-395F-4206-9AEA-66C26230006D}" type="parTrans" cxnId="{B69F30E5-7D34-4279-A47A-12BDA45FB2DD}">
      <dgm:prSet/>
      <dgm:spPr/>
      <dgm:t>
        <a:bodyPr/>
        <a:lstStyle/>
        <a:p>
          <a:endParaRPr lang="uk-UA"/>
        </a:p>
      </dgm:t>
    </dgm:pt>
    <dgm:pt modelId="{C85A792D-E229-4ABA-9D6D-67E7930145F1}" type="sibTrans" cxnId="{B69F30E5-7D34-4279-A47A-12BDA45FB2DD}">
      <dgm:prSet/>
      <dgm:spPr/>
      <dgm:t>
        <a:bodyPr/>
        <a:lstStyle/>
        <a:p>
          <a:endParaRPr lang="uk-UA"/>
        </a:p>
      </dgm:t>
    </dgm:pt>
    <dgm:pt modelId="{CB71F05F-5CFB-4B28-AAD7-037769BD352C}" type="pres">
      <dgm:prSet presAssocID="{DA2CC708-0443-4AFE-B388-D2B04626115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E5A60C-7542-4F8D-B013-9E6DD4FAB321}" type="pres">
      <dgm:prSet presAssocID="{EC76FD20-58C3-4943-B848-EBBFDBFF21B5}" presName="root1" presStyleCnt="0"/>
      <dgm:spPr/>
    </dgm:pt>
    <dgm:pt modelId="{317C237B-CD40-44F3-B1EA-90BAC998CDBA}" type="pres">
      <dgm:prSet presAssocID="{EC76FD20-58C3-4943-B848-EBBFDBFF21B5}" presName="LevelOneTextNode" presStyleLbl="node0" presStyleIdx="0" presStyleCnt="1" custLinFactX="-16593" custLinFactNeighborX="-100000" custLinFactNeighborY="-154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C92D1CB-2914-404E-A118-700CA271FC15}" type="pres">
      <dgm:prSet presAssocID="{EC76FD20-58C3-4943-B848-EBBFDBFF21B5}" presName="level2hierChild" presStyleCnt="0"/>
      <dgm:spPr/>
    </dgm:pt>
    <dgm:pt modelId="{357095E8-14F6-43EB-92CD-6BF5411A8F8F}" type="pres">
      <dgm:prSet presAssocID="{291F90D1-FA00-4097-8BC0-DEA0F46F1B6D}" presName="conn2-1" presStyleLbl="parChTrans1D2" presStyleIdx="0" presStyleCnt="5"/>
      <dgm:spPr/>
    </dgm:pt>
    <dgm:pt modelId="{29C631B7-26A3-4EA6-945E-60FAC6A0D894}" type="pres">
      <dgm:prSet presAssocID="{291F90D1-FA00-4097-8BC0-DEA0F46F1B6D}" presName="connTx" presStyleLbl="parChTrans1D2" presStyleIdx="0" presStyleCnt="5"/>
      <dgm:spPr/>
    </dgm:pt>
    <dgm:pt modelId="{9AFABE02-73A1-4ECA-A479-F392DC0C5001}" type="pres">
      <dgm:prSet presAssocID="{D2EC256A-092D-40C6-B937-5C1E0FD04154}" presName="root2" presStyleCnt="0"/>
      <dgm:spPr/>
    </dgm:pt>
    <dgm:pt modelId="{DBCED533-3747-4910-B447-DC26383593FC}" type="pres">
      <dgm:prSet presAssocID="{D2EC256A-092D-40C6-B937-5C1E0FD04154}" presName="LevelTwoTextNode" presStyleLbl="node2" presStyleIdx="0" presStyleCnt="5" custScaleX="213287" custScaleY="14578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B9B2418-C07C-4F28-8881-DF978223CF89}" type="pres">
      <dgm:prSet presAssocID="{D2EC256A-092D-40C6-B937-5C1E0FD04154}" presName="level3hierChild" presStyleCnt="0"/>
      <dgm:spPr/>
    </dgm:pt>
    <dgm:pt modelId="{354C3F9D-4C6B-4746-83D2-56E34A6F2A18}" type="pres">
      <dgm:prSet presAssocID="{0284FCFA-7BD6-4E05-8AAF-662F88ADA00A}" presName="conn2-1" presStyleLbl="parChTrans1D2" presStyleIdx="1" presStyleCnt="5"/>
      <dgm:spPr/>
    </dgm:pt>
    <dgm:pt modelId="{A8AF44C3-8949-42FF-B8AA-2CD7A460997A}" type="pres">
      <dgm:prSet presAssocID="{0284FCFA-7BD6-4E05-8AAF-662F88ADA00A}" presName="connTx" presStyleLbl="parChTrans1D2" presStyleIdx="1" presStyleCnt="5"/>
      <dgm:spPr/>
    </dgm:pt>
    <dgm:pt modelId="{C00D159D-B3D4-465C-8D84-15ACA5065799}" type="pres">
      <dgm:prSet presAssocID="{ED30C428-D9EB-4B03-930A-742AA4060655}" presName="root2" presStyleCnt="0"/>
      <dgm:spPr/>
    </dgm:pt>
    <dgm:pt modelId="{694A453E-CF77-41CC-9D1F-A2E56123BF23}" type="pres">
      <dgm:prSet presAssocID="{ED30C428-D9EB-4B03-930A-742AA4060655}" presName="LevelTwoTextNode" presStyleLbl="node2" presStyleIdx="1" presStyleCnt="5" custScaleX="21197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CB96C1E-1119-45B6-A097-39ED480DA85D}" type="pres">
      <dgm:prSet presAssocID="{ED30C428-D9EB-4B03-930A-742AA4060655}" presName="level3hierChild" presStyleCnt="0"/>
      <dgm:spPr/>
    </dgm:pt>
    <dgm:pt modelId="{38DFE083-CAFD-4190-BF32-04016365B965}" type="pres">
      <dgm:prSet presAssocID="{8A8E29EC-395F-4206-9AEA-66C26230006D}" presName="conn2-1" presStyleLbl="parChTrans1D2" presStyleIdx="2" presStyleCnt="5"/>
      <dgm:spPr/>
    </dgm:pt>
    <dgm:pt modelId="{884339E4-0E42-49D9-8C9C-197CD464EB7D}" type="pres">
      <dgm:prSet presAssocID="{8A8E29EC-395F-4206-9AEA-66C26230006D}" presName="connTx" presStyleLbl="parChTrans1D2" presStyleIdx="2" presStyleCnt="5"/>
      <dgm:spPr/>
    </dgm:pt>
    <dgm:pt modelId="{DD13015F-4E12-48BE-94C5-1EF1D0B6FA0F}" type="pres">
      <dgm:prSet presAssocID="{D5A32CE3-EA1D-4D89-AB6F-0E0BDF6C8CDA}" presName="root2" presStyleCnt="0"/>
      <dgm:spPr/>
    </dgm:pt>
    <dgm:pt modelId="{9BABBC0F-F62B-4743-B62A-CFCF62EF5B88}" type="pres">
      <dgm:prSet presAssocID="{D5A32CE3-EA1D-4D89-AB6F-0E0BDF6C8CDA}" presName="LevelTwoTextNode" presStyleLbl="node2" presStyleIdx="2" presStyleCnt="5" custScaleX="20734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7AFF18E-501F-4676-9973-247AB7C792FD}" type="pres">
      <dgm:prSet presAssocID="{D5A32CE3-EA1D-4D89-AB6F-0E0BDF6C8CDA}" presName="level3hierChild" presStyleCnt="0"/>
      <dgm:spPr/>
    </dgm:pt>
    <dgm:pt modelId="{F5A3F084-29A4-4F62-B86B-AA5348DE1E68}" type="pres">
      <dgm:prSet presAssocID="{B7D64F64-1BD5-4B75-9B6C-189F9BA6E546}" presName="conn2-1" presStyleLbl="parChTrans1D2" presStyleIdx="3" presStyleCnt="5"/>
      <dgm:spPr/>
    </dgm:pt>
    <dgm:pt modelId="{39E66336-6212-4868-AF32-768EF2C9E3F5}" type="pres">
      <dgm:prSet presAssocID="{B7D64F64-1BD5-4B75-9B6C-189F9BA6E546}" presName="connTx" presStyleLbl="parChTrans1D2" presStyleIdx="3" presStyleCnt="5"/>
      <dgm:spPr/>
    </dgm:pt>
    <dgm:pt modelId="{5E379689-485A-4E33-8B1A-9B196BD933AA}" type="pres">
      <dgm:prSet presAssocID="{17BAE38E-67EA-40C4-B972-71EA7A7D52E7}" presName="root2" presStyleCnt="0"/>
      <dgm:spPr/>
    </dgm:pt>
    <dgm:pt modelId="{B5783BC4-0573-4BF4-983C-6600D86445D7}" type="pres">
      <dgm:prSet presAssocID="{17BAE38E-67EA-40C4-B972-71EA7A7D52E7}" presName="LevelTwoTextNode" presStyleLbl="node2" presStyleIdx="3" presStyleCnt="5" custScaleX="164080" custLinFactY="22857" custLinFactNeighborX="-29575" custLinFactNeighborY="100000">
        <dgm:presLayoutVars>
          <dgm:chPref val="3"/>
        </dgm:presLayoutVars>
      </dgm:prSet>
      <dgm:spPr/>
    </dgm:pt>
    <dgm:pt modelId="{12E0A715-7F2A-4277-B3DC-996BF4CB3C1B}" type="pres">
      <dgm:prSet presAssocID="{17BAE38E-67EA-40C4-B972-71EA7A7D52E7}" presName="level3hierChild" presStyleCnt="0"/>
      <dgm:spPr/>
    </dgm:pt>
    <dgm:pt modelId="{968F24DD-CED0-4D42-BEEC-B647F5BE1FAF}" type="pres">
      <dgm:prSet presAssocID="{AF096FC6-1BBA-4DB5-859C-DA2748EAFA66}" presName="conn2-1" presStyleLbl="parChTrans1D2" presStyleIdx="4" presStyleCnt="5"/>
      <dgm:spPr/>
    </dgm:pt>
    <dgm:pt modelId="{6884E945-0A1E-4502-AC69-A2704F36C376}" type="pres">
      <dgm:prSet presAssocID="{AF096FC6-1BBA-4DB5-859C-DA2748EAFA66}" presName="connTx" presStyleLbl="parChTrans1D2" presStyleIdx="4" presStyleCnt="5"/>
      <dgm:spPr/>
    </dgm:pt>
    <dgm:pt modelId="{BA1CF36D-EA2D-45C1-9133-197FC9715491}" type="pres">
      <dgm:prSet presAssocID="{9083591F-109C-4479-9489-CAF763CBBD0B}" presName="root2" presStyleCnt="0"/>
      <dgm:spPr/>
    </dgm:pt>
    <dgm:pt modelId="{559F6AFF-9627-474A-AE5B-3321ACF029A2}" type="pres">
      <dgm:prSet presAssocID="{9083591F-109C-4479-9489-CAF763CBBD0B}" presName="LevelTwoTextNode" presStyleLbl="node2" presStyleIdx="4" presStyleCnt="5" custScaleX="208014" custLinFactY="-35609" custLinFactNeighborX="1" custLinFactNeighborY="-100000">
        <dgm:presLayoutVars>
          <dgm:chPref val="3"/>
        </dgm:presLayoutVars>
      </dgm:prSet>
      <dgm:spPr/>
    </dgm:pt>
    <dgm:pt modelId="{D433031F-CB2B-4390-92EE-FD12719927F5}" type="pres">
      <dgm:prSet presAssocID="{9083591F-109C-4479-9489-CAF763CBBD0B}" presName="level3hierChild" presStyleCnt="0"/>
      <dgm:spPr/>
    </dgm:pt>
  </dgm:ptLst>
  <dgm:cxnLst>
    <dgm:cxn modelId="{93284C31-0CCF-46FF-AD2D-81CD7427623B}" srcId="{EC76FD20-58C3-4943-B848-EBBFDBFF21B5}" destId="{17BAE38E-67EA-40C4-B972-71EA7A7D52E7}" srcOrd="3" destOrd="0" parTransId="{B7D64F64-1BD5-4B75-9B6C-189F9BA6E546}" sibTransId="{4E01EB2C-DECA-403E-860E-9AB8268D5722}"/>
    <dgm:cxn modelId="{70BB587B-FC5A-4806-8971-3643076A9A1E}" type="presOf" srcId="{8A8E29EC-395F-4206-9AEA-66C26230006D}" destId="{884339E4-0E42-49D9-8C9C-197CD464EB7D}" srcOrd="1" destOrd="0" presId="urn:microsoft.com/office/officeart/2008/layout/HorizontalMultiLevelHierarchy"/>
    <dgm:cxn modelId="{F066DC86-B537-4268-A0D6-195D41EF7127}" type="presOf" srcId="{9083591F-109C-4479-9489-CAF763CBBD0B}" destId="{559F6AFF-9627-474A-AE5B-3321ACF029A2}" srcOrd="0" destOrd="0" presId="urn:microsoft.com/office/officeart/2008/layout/HorizontalMultiLevelHierarchy"/>
    <dgm:cxn modelId="{4FB39868-91FB-46F2-A1DF-5429DE04D1B2}" type="presOf" srcId="{0284FCFA-7BD6-4E05-8AAF-662F88ADA00A}" destId="{A8AF44C3-8949-42FF-B8AA-2CD7A460997A}" srcOrd="1" destOrd="0" presId="urn:microsoft.com/office/officeart/2008/layout/HorizontalMultiLevelHierarchy"/>
    <dgm:cxn modelId="{EC195A31-F3FE-46B9-9420-8CAFD7753CCA}" srcId="{EC76FD20-58C3-4943-B848-EBBFDBFF21B5}" destId="{ED30C428-D9EB-4B03-930A-742AA4060655}" srcOrd="1" destOrd="0" parTransId="{0284FCFA-7BD6-4E05-8AAF-662F88ADA00A}" sibTransId="{5DE67943-1582-43A5-817D-F13DFB41D046}"/>
    <dgm:cxn modelId="{E6A5A4D4-28F8-409D-893D-7E7C27A9B5AC}" type="presOf" srcId="{D5A32CE3-EA1D-4D89-AB6F-0E0BDF6C8CDA}" destId="{9BABBC0F-F62B-4743-B62A-CFCF62EF5B88}" srcOrd="0" destOrd="0" presId="urn:microsoft.com/office/officeart/2008/layout/HorizontalMultiLevelHierarchy"/>
    <dgm:cxn modelId="{87CFC586-8573-49AF-84C7-1FCFD02CE572}" type="presOf" srcId="{EC76FD20-58C3-4943-B848-EBBFDBFF21B5}" destId="{317C237B-CD40-44F3-B1EA-90BAC998CDBA}" srcOrd="0" destOrd="0" presId="urn:microsoft.com/office/officeart/2008/layout/HorizontalMultiLevelHierarchy"/>
    <dgm:cxn modelId="{35B792A7-DC3D-43BA-9196-AC6AF2644947}" srcId="{DA2CC708-0443-4AFE-B388-D2B046261155}" destId="{EC76FD20-58C3-4943-B848-EBBFDBFF21B5}" srcOrd="0" destOrd="0" parTransId="{F63FB04D-1584-4A2B-BE7D-3CCDF8BFFF61}" sibTransId="{0C282C95-0770-4887-81D7-95E436B535CD}"/>
    <dgm:cxn modelId="{A45EFAAD-6452-473C-AEBA-1F55B9BDD1AA}" type="presOf" srcId="{B7D64F64-1BD5-4B75-9B6C-189F9BA6E546}" destId="{39E66336-6212-4868-AF32-768EF2C9E3F5}" srcOrd="1" destOrd="0" presId="urn:microsoft.com/office/officeart/2008/layout/HorizontalMultiLevelHierarchy"/>
    <dgm:cxn modelId="{44317E49-8C4F-4724-AF27-AA1807F69E0C}" type="presOf" srcId="{ED30C428-D9EB-4B03-930A-742AA4060655}" destId="{694A453E-CF77-41CC-9D1F-A2E56123BF23}" srcOrd="0" destOrd="0" presId="urn:microsoft.com/office/officeart/2008/layout/HorizontalMultiLevelHierarchy"/>
    <dgm:cxn modelId="{9B729F6D-6F52-4F8E-94D7-51E4EED18E2D}" type="presOf" srcId="{0284FCFA-7BD6-4E05-8AAF-662F88ADA00A}" destId="{354C3F9D-4C6B-4746-83D2-56E34A6F2A18}" srcOrd="0" destOrd="0" presId="urn:microsoft.com/office/officeart/2008/layout/HorizontalMultiLevelHierarchy"/>
    <dgm:cxn modelId="{294DA1B2-5B1E-49D6-B6B4-8CC545F90A21}" type="presOf" srcId="{291F90D1-FA00-4097-8BC0-DEA0F46F1B6D}" destId="{29C631B7-26A3-4EA6-945E-60FAC6A0D894}" srcOrd="1" destOrd="0" presId="urn:microsoft.com/office/officeart/2008/layout/HorizontalMultiLevelHierarchy"/>
    <dgm:cxn modelId="{F7EFF562-FC4B-4BAA-8CF3-44DA91BDA874}" type="presOf" srcId="{291F90D1-FA00-4097-8BC0-DEA0F46F1B6D}" destId="{357095E8-14F6-43EB-92CD-6BF5411A8F8F}" srcOrd="0" destOrd="0" presId="urn:microsoft.com/office/officeart/2008/layout/HorizontalMultiLevelHierarchy"/>
    <dgm:cxn modelId="{E31B72AA-2EEB-4084-9B86-609313E5ADBE}" type="presOf" srcId="{8A8E29EC-395F-4206-9AEA-66C26230006D}" destId="{38DFE083-CAFD-4190-BF32-04016365B965}" srcOrd="0" destOrd="0" presId="urn:microsoft.com/office/officeart/2008/layout/HorizontalMultiLevelHierarchy"/>
    <dgm:cxn modelId="{FA5262F3-FF80-4927-AF71-779CC9D75402}" type="presOf" srcId="{AF096FC6-1BBA-4DB5-859C-DA2748EAFA66}" destId="{968F24DD-CED0-4D42-BEEC-B647F5BE1FAF}" srcOrd="0" destOrd="0" presId="urn:microsoft.com/office/officeart/2008/layout/HorizontalMultiLevelHierarchy"/>
    <dgm:cxn modelId="{5FBEB0B3-4861-4EBD-BBCE-3FEFFB085429}" srcId="{EC76FD20-58C3-4943-B848-EBBFDBFF21B5}" destId="{D2EC256A-092D-40C6-B937-5C1E0FD04154}" srcOrd="0" destOrd="0" parTransId="{291F90D1-FA00-4097-8BC0-DEA0F46F1B6D}" sibTransId="{931820BC-5671-49B1-B61F-31CF06E26A26}"/>
    <dgm:cxn modelId="{885438CB-B466-4C99-A2B7-8ACEEB3F2B87}" type="presOf" srcId="{B7D64F64-1BD5-4B75-9B6C-189F9BA6E546}" destId="{F5A3F084-29A4-4F62-B86B-AA5348DE1E68}" srcOrd="0" destOrd="0" presId="urn:microsoft.com/office/officeart/2008/layout/HorizontalMultiLevelHierarchy"/>
    <dgm:cxn modelId="{B69F30E5-7D34-4279-A47A-12BDA45FB2DD}" srcId="{EC76FD20-58C3-4943-B848-EBBFDBFF21B5}" destId="{D5A32CE3-EA1D-4D89-AB6F-0E0BDF6C8CDA}" srcOrd="2" destOrd="0" parTransId="{8A8E29EC-395F-4206-9AEA-66C26230006D}" sibTransId="{C85A792D-E229-4ABA-9D6D-67E7930145F1}"/>
    <dgm:cxn modelId="{BC5B7CE1-8AC2-4B14-A568-20B54550F89E}" type="presOf" srcId="{D2EC256A-092D-40C6-B937-5C1E0FD04154}" destId="{DBCED533-3747-4910-B447-DC26383593FC}" srcOrd="0" destOrd="0" presId="urn:microsoft.com/office/officeart/2008/layout/HorizontalMultiLevelHierarchy"/>
    <dgm:cxn modelId="{FD272B39-9CE0-49F7-A645-89EB052F48F8}" srcId="{EC76FD20-58C3-4943-B848-EBBFDBFF21B5}" destId="{9083591F-109C-4479-9489-CAF763CBBD0B}" srcOrd="4" destOrd="0" parTransId="{AF096FC6-1BBA-4DB5-859C-DA2748EAFA66}" sibTransId="{B406E57B-CBC5-4DF8-BAD1-AF669723D252}"/>
    <dgm:cxn modelId="{41B91BEA-17D3-43A4-B862-4DBDC8EFA321}" type="presOf" srcId="{DA2CC708-0443-4AFE-B388-D2B046261155}" destId="{CB71F05F-5CFB-4B28-AAD7-037769BD352C}" srcOrd="0" destOrd="0" presId="urn:microsoft.com/office/officeart/2008/layout/HorizontalMultiLevelHierarchy"/>
    <dgm:cxn modelId="{DB3425AE-2AD0-4EBF-BF6B-1EDA80C5D2B7}" type="presOf" srcId="{17BAE38E-67EA-40C4-B972-71EA7A7D52E7}" destId="{B5783BC4-0573-4BF4-983C-6600D86445D7}" srcOrd="0" destOrd="0" presId="urn:microsoft.com/office/officeart/2008/layout/HorizontalMultiLevelHierarchy"/>
    <dgm:cxn modelId="{6B9316B2-AD11-4F11-B9F4-4E57F8B1D2B7}" type="presOf" srcId="{AF096FC6-1BBA-4DB5-859C-DA2748EAFA66}" destId="{6884E945-0A1E-4502-AC69-A2704F36C376}" srcOrd="1" destOrd="0" presId="urn:microsoft.com/office/officeart/2008/layout/HorizontalMultiLevelHierarchy"/>
    <dgm:cxn modelId="{60FEB19B-DDF9-4CF2-98E0-5F2530AE8AB2}" type="presParOf" srcId="{CB71F05F-5CFB-4B28-AAD7-037769BD352C}" destId="{2BE5A60C-7542-4F8D-B013-9E6DD4FAB321}" srcOrd="0" destOrd="0" presId="urn:microsoft.com/office/officeart/2008/layout/HorizontalMultiLevelHierarchy"/>
    <dgm:cxn modelId="{DD8DF531-2B0F-4ECD-8104-E05BAD21C033}" type="presParOf" srcId="{2BE5A60C-7542-4F8D-B013-9E6DD4FAB321}" destId="{317C237B-CD40-44F3-B1EA-90BAC998CDBA}" srcOrd="0" destOrd="0" presId="urn:microsoft.com/office/officeart/2008/layout/HorizontalMultiLevelHierarchy"/>
    <dgm:cxn modelId="{4F8C4890-F84F-4C66-B78A-66E45D4CC522}" type="presParOf" srcId="{2BE5A60C-7542-4F8D-B013-9E6DD4FAB321}" destId="{CC92D1CB-2914-404E-A118-700CA271FC15}" srcOrd="1" destOrd="0" presId="urn:microsoft.com/office/officeart/2008/layout/HorizontalMultiLevelHierarchy"/>
    <dgm:cxn modelId="{9762D837-3E09-4968-B6D2-9393E8A1A201}" type="presParOf" srcId="{CC92D1CB-2914-404E-A118-700CA271FC15}" destId="{357095E8-14F6-43EB-92CD-6BF5411A8F8F}" srcOrd="0" destOrd="0" presId="urn:microsoft.com/office/officeart/2008/layout/HorizontalMultiLevelHierarchy"/>
    <dgm:cxn modelId="{8FF0F484-413A-44ED-81AC-F8CCADB03981}" type="presParOf" srcId="{357095E8-14F6-43EB-92CD-6BF5411A8F8F}" destId="{29C631B7-26A3-4EA6-945E-60FAC6A0D894}" srcOrd="0" destOrd="0" presId="urn:microsoft.com/office/officeart/2008/layout/HorizontalMultiLevelHierarchy"/>
    <dgm:cxn modelId="{509ED111-D401-43BD-9B28-500354C4C5F3}" type="presParOf" srcId="{CC92D1CB-2914-404E-A118-700CA271FC15}" destId="{9AFABE02-73A1-4ECA-A479-F392DC0C5001}" srcOrd="1" destOrd="0" presId="urn:microsoft.com/office/officeart/2008/layout/HorizontalMultiLevelHierarchy"/>
    <dgm:cxn modelId="{21CC917D-4C64-4596-B9FD-ECDFD558BDEE}" type="presParOf" srcId="{9AFABE02-73A1-4ECA-A479-F392DC0C5001}" destId="{DBCED533-3747-4910-B447-DC26383593FC}" srcOrd="0" destOrd="0" presId="urn:microsoft.com/office/officeart/2008/layout/HorizontalMultiLevelHierarchy"/>
    <dgm:cxn modelId="{90E634F4-05DE-4833-AF05-044B0E613CA6}" type="presParOf" srcId="{9AFABE02-73A1-4ECA-A479-F392DC0C5001}" destId="{2B9B2418-C07C-4F28-8881-DF978223CF89}" srcOrd="1" destOrd="0" presId="urn:microsoft.com/office/officeart/2008/layout/HorizontalMultiLevelHierarchy"/>
    <dgm:cxn modelId="{B606A944-A668-41EA-9B11-89BE8522610E}" type="presParOf" srcId="{CC92D1CB-2914-404E-A118-700CA271FC15}" destId="{354C3F9D-4C6B-4746-83D2-56E34A6F2A18}" srcOrd="2" destOrd="0" presId="urn:microsoft.com/office/officeart/2008/layout/HorizontalMultiLevelHierarchy"/>
    <dgm:cxn modelId="{A634FD9F-5589-4C29-BDEF-5D533DE1134C}" type="presParOf" srcId="{354C3F9D-4C6B-4746-83D2-56E34A6F2A18}" destId="{A8AF44C3-8949-42FF-B8AA-2CD7A460997A}" srcOrd="0" destOrd="0" presId="urn:microsoft.com/office/officeart/2008/layout/HorizontalMultiLevelHierarchy"/>
    <dgm:cxn modelId="{A3C092A8-74D5-4702-A834-0DD586BAC125}" type="presParOf" srcId="{CC92D1CB-2914-404E-A118-700CA271FC15}" destId="{C00D159D-B3D4-465C-8D84-15ACA5065799}" srcOrd="3" destOrd="0" presId="urn:microsoft.com/office/officeart/2008/layout/HorizontalMultiLevelHierarchy"/>
    <dgm:cxn modelId="{8670F3A9-9AE3-46EC-A1C7-6410DC063C9D}" type="presParOf" srcId="{C00D159D-B3D4-465C-8D84-15ACA5065799}" destId="{694A453E-CF77-41CC-9D1F-A2E56123BF23}" srcOrd="0" destOrd="0" presId="urn:microsoft.com/office/officeart/2008/layout/HorizontalMultiLevelHierarchy"/>
    <dgm:cxn modelId="{3CAAFE80-F936-42E4-A1D1-42E8A6205A8A}" type="presParOf" srcId="{C00D159D-B3D4-465C-8D84-15ACA5065799}" destId="{DCB96C1E-1119-45B6-A097-39ED480DA85D}" srcOrd="1" destOrd="0" presId="urn:microsoft.com/office/officeart/2008/layout/HorizontalMultiLevelHierarchy"/>
    <dgm:cxn modelId="{66C9AFD0-EB8A-4D73-8042-73A056127022}" type="presParOf" srcId="{CC92D1CB-2914-404E-A118-700CA271FC15}" destId="{38DFE083-CAFD-4190-BF32-04016365B965}" srcOrd="4" destOrd="0" presId="urn:microsoft.com/office/officeart/2008/layout/HorizontalMultiLevelHierarchy"/>
    <dgm:cxn modelId="{4749AE5A-3CBA-4703-8E6A-C08FDF4A956E}" type="presParOf" srcId="{38DFE083-CAFD-4190-BF32-04016365B965}" destId="{884339E4-0E42-49D9-8C9C-197CD464EB7D}" srcOrd="0" destOrd="0" presId="urn:microsoft.com/office/officeart/2008/layout/HorizontalMultiLevelHierarchy"/>
    <dgm:cxn modelId="{D94CA6C0-FD07-4339-9DA7-A23757B11D04}" type="presParOf" srcId="{CC92D1CB-2914-404E-A118-700CA271FC15}" destId="{DD13015F-4E12-48BE-94C5-1EF1D0B6FA0F}" srcOrd="5" destOrd="0" presId="urn:microsoft.com/office/officeart/2008/layout/HorizontalMultiLevelHierarchy"/>
    <dgm:cxn modelId="{147819A2-18B1-4E44-9122-2F747E902767}" type="presParOf" srcId="{DD13015F-4E12-48BE-94C5-1EF1D0B6FA0F}" destId="{9BABBC0F-F62B-4743-B62A-CFCF62EF5B88}" srcOrd="0" destOrd="0" presId="urn:microsoft.com/office/officeart/2008/layout/HorizontalMultiLevelHierarchy"/>
    <dgm:cxn modelId="{67385E63-9080-4774-8B70-9DCDDCEE03BD}" type="presParOf" srcId="{DD13015F-4E12-48BE-94C5-1EF1D0B6FA0F}" destId="{47AFF18E-501F-4676-9973-247AB7C792FD}" srcOrd="1" destOrd="0" presId="urn:microsoft.com/office/officeart/2008/layout/HorizontalMultiLevelHierarchy"/>
    <dgm:cxn modelId="{4C641F9C-1AD3-4A04-81C5-4407385F33FD}" type="presParOf" srcId="{CC92D1CB-2914-404E-A118-700CA271FC15}" destId="{F5A3F084-29A4-4F62-B86B-AA5348DE1E68}" srcOrd="6" destOrd="0" presId="urn:microsoft.com/office/officeart/2008/layout/HorizontalMultiLevelHierarchy"/>
    <dgm:cxn modelId="{6672C425-19C0-4032-93E2-DCFEBA969FA9}" type="presParOf" srcId="{F5A3F084-29A4-4F62-B86B-AA5348DE1E68}" destId="{39E66336-6212-4868-AF32-768EF2C9E3F5}" srcOrd="0" destOrd="0" presId="urn:microsoft.com/office/officeart/2008/layout/HorizontalMultiLevelHierarchy"/>
    <dgm:cxn modelId="{2F49AE1E-2B20-40C7-8DD8-B684E7A404FB}" type="presParOf" srcId="{CC92D1CB-2914-404E-A118-700CA271FC15}" destId="{5E379689-485A-4E33-8B1A-9B196BD933AA}" srcOrd="7" destOrd="0" presId="urn:microsoft.com/office/officeart/2008/layout/HorizontalMultiLevelHierarchy"/>
    <dgm:cxn modelId="{BB1B6272-63DF-4364-9FE5-A546FF80B2B3}" type="presParOf" srcId="{5E379689-485A-4E33-8B1A-9B196BD933AA}" destId="{B5783BC4-0573-4BF4-983C-6600D86445D7}" srcOrd="0" destOrd="0" presId="urn:microsoft.com/office/officeart/2008/layout/HorizontalMultiLevelHierarchy"/>
    <dgm:cxn modelId="{C09A99BB-797D-4D1F-8EFE-65AAE01D7942}" type="presParOf" srcId="{5E379689-485A-4E33-8B1A-9B196BD933AA}" destId="{12E0A715-7F2A-4277-B3DC-996BF4CB3C1B}" srcOrd="1" destOrd="0" presId="urn:microsoft.com/office/officeart/2008/layout/HorizontalMultiLevelHierarchy"/>
    <dgm:cxn modelId="{4FF99FE2-1B00-4198-BEC5-CB4A46902BF9}" type="presParOf" srcId="{CC92D1CB-2914-404E-A118-700CA271FC15}" destId="{968F24DD-CED0-4D42-BEEC-B647F5BE1FAF}" srcOrd="8" destOrd="0" presId="urn:microsoft.com/office/officeart/2008/layout/HorizontalMultiLevelHierarchy"/>
    <dgm:cxn modelId="{ECB76F72-DBDB-4926-B718-D833A21D832B}" type="presParOf" srcId="{968F24DD-CED0-4D42-BEEC-B647F5BE1FAF}" destId="{6884E945-0A1E-4502-AC69-A2704F36C376}" srcOrd="0" destOrd="0" presId="urn:microsoft.com/office/officeart/2008/layout/HorizontalMultiLevelHierarchy"/>
    <dgm:cxn modelId="{4DA94D1E-767B-4489-874F-F565537A28DC}" type="presParOf" srcId="{CC92D1CB-2914-404E-A118-700CA271FC15}" destId="{BA1CF36D-EA2D-45C1-9133-197FC9715491}" srcOrd="9" destOrd="0" presId="urn:microsoft.com/office/officeart/2008/layout/HorizontalMultiLevelHierarchy"/>
    <dgm:cxn modelId="{1E55E59E-EC55-427D-8025-D722713985A3}" type="presParOf" srcId="{BA1CF36D-EA2D-45C1-9133-197FC9715491}" destId="{559F6AFF-9627-474A-AE5B-3321ACF029A2}" srcOrd="0" destOrd="0" presId="urn:microsoft.com/office/officeart/2008/layout/HorizontalMultiLevelHierarchy"/>
    <dgm:cxn modelId="{B24A9CD7-F767-4360-848F-3901BFD78DF9}" type="presParOf" srcId="{BA1CF36D-EA2D-45C1-9133-197FC9715491}" destId="{D433031F-CB2B-4390-92EE-FD12719927F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2FA73B-317A-4A2B-BC88-A0BCBDF60D9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709EB5AC-293B-4A2C-8211-47A46D030A5F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sz="6500" b="1" dirty="0" smtClean="0"/>
            <a:t>ВЛАСТИВІСТЬ 1:</a:t>
          </a:r>
          <a:endParaRPr lang="uk-UA" sz="6500" b="1" dirty="0"/>
        </a:p>
      </dgm:t>
    </dgm:pt>
    <dgm:pt modelId="{63A94E0C-A606-4A0D-B51F-8E7AAABEC7BD}" type="parTrans" cxnId="{65FFFD5E-580E-4EDB-8060-E940E8B5323E}">
      <dgm:prSet/>
      <dgm:spPr/>
      <dgm:t>
        <a:bodyPr/>
        <a:lstStyle/>
        <a:p>
          <a:endParaRPr lang="uk-UA"/>
        </a:p>
      </dgm:t>
    </dgm:pt>
    <dgm:pt modelId="{B1029594-88AA-49CE-B38C-5675DE7FE245}" type="sibTrans" cxnId="{65FFFD5E-580E-4EDB-8060-E940E8B5323E}">
      <dgm:prSet/>
      <dgm:spPr/>
      <dgm:t>
        <a:bodyPr/>
        <a:lstStyle/>
        <a:p>
          <a:endParaRPr lang="uk-UA"/>
        </a:p>
      </dgm:t>
    </dgm:pt>
    <dgm:pt modelId="{6FF2562D-1186-4573-ACE1-6BFBA609084F}">
      <dgm:prSet phldrT="[Текст]" custT="1"/>
      <dgm:spPr/>
      <dgm:t>
        <a:bodyPr/>
        <a:lstStyle/>
        <a:p>
          <a:r>
            <a:rPr lang="uk-UA" sz="6500" b="1" dirty="0" smtClean="0"/>
            <a:t>ВЛАСТИВІСТЬ 2:</a:t>
          </a:r>
          <a:endParaRPr lang="uk-UA" sz="6500" b="1" dirty="0"/>
        </a:p>
      </dgm:t>
    </dgm:pt>
    <dgm:pt modelId="{E13071DE-58CC-47F2-B682-5A40160D992E}" type="parTrans" cxnId="{A86DE0A5-0B27-4E1E-86A9-B94EFFC6FE52}">
      <dgm:prSet/>
      <dgm:spPr/>
      <dgm:t>
        <a:bodyPr/>
        <a:lstStyle/>
        <a:p>
          <a:endParaRPr lang="uk-UA"/>
        </a:p>
      </dgm:t>
    </dgm:pt>
    <dgm:pt modelId="{68D6BB2F-1370-490D-B4B7-7BCF8F8A56EF}" type="sibTrans" cxnId="{A86DE0A5-0B27-4E1E-86A9-B94EFFC6FE52}">
      <dgm:prSet/>
      <dgm:spPr/>
      <dgm:t>
        <a:bodyPr/>
        <a:lstStyle/>
        <a:p>
          <a:endParaRPr lang="uk-UA"/>
        </a:p>
      </dgm:t>
    </dgm:pt>
    <dgm:pt modelId="{92A25F76-2EAC-428B-A5ED-3FE2BB553E7E}">
      <dgm:prSet phldrT="[Текст]" custT="1"/>
      <dgm:spPr/>
      <dgm:t>
        <a:bodyPr/>
        <a:lstStyle/>
        <a:p>
          <a:r>
            <a:rPr lang="uk-UA" altLang="uk-UA" sz="3600" dirty="0" smtClean="0"/>
            <a:t>Будь-який член арифметичної прогресії, починаючи з другого, є середнім арифметичним двох сусідніх з ним членів.</a:t>
          </a:r>
          <a:endParaRPr lang="uk-UA" sz="3600" dirty="0"/>
        </a:p>
      </dgm:t>
    </dgm:pt>
    <dgm:pt modelId="{AE13296E-8C2D-4001-BAD4-427AF632A4CC}" type="parTrans" cxnId="{173F35F1-C2D6-46C8-81AF-047E99A62742}">
      <dgm:prSet/>
      <dgm:spPr/>
      <dgm:t>
        <a:bodyPr/>
        <a:lstStyle/>
        <a:p>
          <a:endParaRPr lang="uk-UA"/>
        </a:p>
      </dgm:t>
    </dgm:pt>
    <dgm:pt modelId="{01339AAA-CDCC-4B5C-AE5C-F0F4A47E008F}" type="sibTrans" cxnId="{173F35F1-C2D6-46C8-81AF-047E99A62742}">
      <dgm:prSet/>
      <dgm:spPr/>
      <dgm:t>
        <a:bodyPr/>
        <a:lstStyle/>
        <a:p>
          <a:endParaRPr lang="uk-UA"/>
        </a:p>
      </dgm:t>
    </dgm:pt>
    <dgm:pt modelId="{4B5BE27F-4CEE-4967-B163-3615B32108B8}">
      <dgm:prSet custT="1"/>
      <dgm:spPr/>
      <dgm:t>
        <a:bodyPr/>
        <a:lstStyle/>
        <a:p>
          <a:r>
            <a:rPr lang="uk-UA" altLang="uk-UA" sz="3700" dirty="0" smtClean="0"/>
            <a:t>Сума будь-яких двох членів скінченної арифметичної прогресії, які рівновіддалені від її крайніх членів, дорівнює сумі крайніх членів цієї прогресії.</a:t>
          </a:r>
          <a:endParaRPr lang="uk-UA" sz="3700" dirty="0"/>
        </a:p>
      </dgm:t>
    </dgm:pt>
    <dgm:pt modelId="{6F82B75C-EA86-4EFB-A6B2-0C7A2C4DFF82}" type="parTrans" cxnId="{D96175D4-6F23-452D-89AD-49DB390FD02B}">
      <dgm:prSet/>
      <dgm:spPr/>
      <dgm:t>
        <a:bodyPr/>
        <a:lstStyle/>
        <a:p>
          <a:endParaRPr lang="uk-UA"/>
        </a:p>
      </dgm:t>
    </dgm:pt>
    <dgm:pt modelId="{39178874-964C-4F8B-A9B5-2FC0B80A8B21}" type="sibTrans" cxnId="{D96175D4-6F23-452D-89AD-49DB390FD02B}">
      <dgm:prSet/>
      <dgm:spPr/>
      <dgm:t>
        <a:bodyPr/>
        <a:lstStyle/>
        <a:p>
          <a:endParaRPr lang="uk-UA"/>
        </a:p>
      </dgm:t>
    </dgm:pt>
    <dgm:pt modelId="{E4C0F803-9D6B-410A-A94F-609E46512ACC}" type="pres">
      <dgm:prSet presAssocID="{DA2FA73B-317A-4A2B-BC88-A0BCBDF60D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F7E9FE9-8285-474D-B8C8-647375FA9E15}" type="pres">
      <dgm:prSet presAssocID="{709EB5AC-293B-4A2C-8211-47A46D030A5F}" presName="parentText" presStyleLbl="node1" presStyleIdx="0" presStyleCnt="2" custLinFactNeighborY="-354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7040FA-3580-4A8C-9E13-B0B38AA25D76}" type="pres">
      <dgm:prSet presAssocID="{709EB5AC-293B-4A2C-8211-47A46D030A5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0699F1-006F-45F4-8650-68BE009232AA}" type="pres">
      <dgm:prSet presAssocID="{6FF2562D-1186-4573-ACE1-6BFBA60908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9414A4-2BDD-4C2E-ADCE-0A4B2F00018D}" type="pres">
      <dgm:prSet presAssocID="{6FF2562D-1186-4573-ACE1-6BFBA60908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D30766C-282F-4DED-898D-C68E48C331F8}" type="presOf" srcId="{92A25F76-2EAC-428B-A5ED-3FE2BB553E7E}" destId="{CA7040FA-3580-4A8C-9E13-B0B38AA25D76}" srcOrd="0" destOrd="0" presId="urn:microsoft.com/office/officeart/2005/8/layout/vList2"/>
    <dgm:cxn modelId="{D96175D4-6F23-452D-89AD-49DB390FD02B}" srcId="{6FF2562D-1186-4573-ACE1-6BFBA609084F}" destId="{4B5BE27F-4CEE-4967-B163-3615B32108B8}" srcOrd="0" destOrd="0" parTransId="{6F82B75C-EA86-4EFB-A6B2-0C7A2C4DFF82}" sibTransId="{39178874-964C-4F8B-A9B5-2FC0B80A8B21}"/>
    <dgm:cxn modelId="{65FFFD5E-580E-4EDB-8060-E940E8B5323E}" srcId="{DA2FA73B-317A-4A2B-BC88-A0BCBDF60D9B}" destId="{709EB5AC-293B-4A2C-8211-47A46D030A5F}" srcOrd="0" destOrd="0" parTransId="{63A94E0C-A606-4A0D-B51F-8E7AAABEC7BD}" sibTransId="{B1029594-88AA-49CE-B38C-5675DE7FE245}"/>
    <dgm:cxn modelId="{416ACABA-50D6-415D-8669-174B91B751A6}" type="presOf" srcId="{6FF2562D-1186-4573-ACE1-6BFBA609084F}" destId="{070699F1-006F-45F4-8650-68BE009232AA}" srcOrd="0" destOrd="0" presId="urn:microsoft.com/office/officeart/2005/8/layout/vList2"/>
    <dgm:cxn modelId="{A86DE0A5-0B27-4E1E-86A9-B94EFFC6FE52}" srcId="{DA2FA73B-317A-4A2B-BC88-A0BCBDF60D9B}" destId="{6FF2562D-1186-4573-ACE1-6BFBA609084F}" srcOrd="1" destOrd="0" parTransId="{E13071DE-58CC-47F2-B682-5A40160D992E}" sibTransId="{68D6BB2F-1370-490D-B4B7-7BCF8F8A56EF}"/>
    <dgm:cxn modelId="{4408B6BF-80DA-47F7-934F-77E9E540CF86}" type="presOf" srcId="{709EB5AC-293B-4A2C-8211-47A46D030A5F}" destId="{0F7E9FE9-8285-474D-B8C8-647375FA9E15}" srcOrd="0" destOrd="0" presId="urn:microsoft.com/office/officeart/2005/8/layout/vList2"/>
    <dgm:cxn modelId="{DD48E000-1E3F-420E-A60D-57CF9FFE8355}" type="presOf" srcId="{4B5BE27F-4CEE-4967-B163-3615B32108B8}" destId="{E49414A4-2BDD-4C2E-ADCE-0A4B2F00018D}" srcOrd="0" destOrd="0" presId="urn:microsoft.com/office/officeart/2005/8/layout/vList2"/>
    <dgm:cxn modelId="{A51D1362-FFA7-49F3-A031-42F235C29BC5}" type="presOf" srcId="{DA2FA73B-317A-4A2B-BC88-A0BCBDF60D9B}" destId="{E4C0F803-9D6B-410A-A94F-609E46512ACC}" srcOrd="0" destOrd="0" presId="urn:microsoft.com/office/officeart/2005/8/layout/vList2"/>
    <dgm:cxn modelId="{173F35F1-C2D6-46C8-81AF-047E99A62742}" srcId="{709EB5AC-293B-4A2C-8211-47A46D030A5F}" destId="{92A25F76-2EAC-428B-A5ED-3FE2BB553E7E}" srcOrd="0" destOrd="0" parTransId="{AE13296E-8C2D-4001-BAD4-427AF632A4CC}" sibTransId="{01339AAA-CDCC-4B5C-AE5C-F0F4A47E008F}"/>
    <dgm:cxn modelId="{7728BE4D-18B1-4B1C-9666-2C12F45634F4}" type="presParOf" srcId="{E4C0F803-9D6B-410A-A94F-609E46512ACC}" destId="{0F7E9FE9-8285-474D-B8C8-647375FA9E15}" srcOrd="0" destOrd="0" presId="urn:microsoft.com/office/officeart/2005/8/layout/vList2"/>
    <dgm:cxn modelId="{2AE07C4A-D2F2-43C5-B317-1A4B4C1A30B1}" type="presParOf" srcId="{E4C0F803-9D6B-410A-A94F-609E46512ACC}" destId="{CA7040FA-3580-4A8C-9E13-B0B38AA25D76}" srcOrd="1" destOrd="0" presId="urn:microsoft.com/office/officeart/2005/8/layout/vList2"/>
    <dgm:cxn modelId="{353DD493-2B92-467E-BF08-6AB5BA8AB515}" type="presParOf" srcId="{E4C0F803-9D6B-410A-A94F-609E46512ACC}" destId="{070699F1-006F-45F4-8650-68BE009232AA}" srcOrd="2" destOrd="0" presId="urn:microsoft.com/office/officeart/2005/8/layout/vList2"/>
    <dgm:cxn modelId="{5FBC26A1-4CEE-42A8-B662-1A1AF07E2FE1}" type="presParOf" srcId="{E4C0F803-9D6B-410A-A94F-609E46512ACC}" destId="{E49414A4-2BDD-4C2E-ADCE-0A4B2F00018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91C004-40EE-4496-B470-5968948446F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C3766518-5B68-401F-BAA4-291758701F84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altLang="uk-UA" dirty="0" smtClean="0"/>
            <a:t>Означення:</a:t>
          </a:r>
          <a:endParaRPr lang="uk-UA" b="1" dirty="0"/>
        </a:p>
      </dgm:t>
    </dgm:pt>
    <dgm:pt modelId="{7168CE42-FFF4-4117-B2F9-BB3DAF71C5CF}" type="parTrans" cxnId="{0E85BA45-61CA-4E34-B0E1-0B79A8D65882}">
      <dgm:prSet/>
      <dgm:spPr/>
      <dgm:t>
        <a:bodyPr/>
        <a:lstStyle/>
        <a:p>
          <a:endParaRPr lang="uk-UA"/>
        </a:p>
      </dgm:t>
    </dgm:pt>
    <dgm:pt modelId="{CCE69FDF-EB64-404E-887E-EFE58FCC5AEF}" type="sibTrans" cxnId="{0E85BA45-61CA-4E34-B0E1-0B79A8D65882}">
      <dgm:prSet/>
      <dgm:spPr/>
      <dgm:t>
        <a:bodyPr/>
        <a:lstStyle/>
        <a:p>
          <a:endParaRPr lang="uk-UA"/>
        </a:p>
      </dgm:t>
    </dgm:pt>
    <dgm:pt modelId="{D410FC43-7EFB-4428-ADFF-7ACA07BB9FDB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uk-UA" altLang="uk-UA" sz="4800" i="1" dirty="0" smtClean="0">
              <a:solidFill>
                <a:srgbClr val="009900"/>
              </a:solidFill>
            </a:rPr>
            <a:t>Арифметичною прогресією</a:t>
          </a:r>
          <a:r>
            <a:rPr lang="uk-UA" altLang="uk-UA" sz="4800" dirty="0" smtClean="0"/>
            <a:t> називають послідовність, кожний член якої, починаючи із другого, дорівнює попередньому члену, до якого додається одне й те ж число.</a:t>
          </a:r>
          <a:endParaRPr lang="uk-UA" sz="4800" dirty="0"/>
        </a:p>
      </dgm:t>
    </dgm:pt>
    <dgm:pt modelId="{6320E57C-B9BF-4770-8FA3-0BFA6D37A5AF}" type="parTrans" cxnId="{9681AC8A-7997-4624-AE73-2E65A5B9B147}">
      <dgm:prSet/>
      <dgm:spPr/>
      <dgm:t>
        <a:bodyPr/>
        <a:lstStyle/>
        <a:p>
          <a:endParaRPr lang="uk-UA"/>
        </a:p>
      </dgm:t>
    </dgm:pt>
    <dgm:pt modelId="{E4F4CCD6-EB13-4AFE-8BE6-7136146A5746}" type="sibTrans" cxnId="{9681AC8A-7997-4624-AE73-2E65A5B9B147}">
      <dgm:prSet/>
      <dgm:spPr/>
      <dgm:t>
        <a:bodyPr/>
        <a:lstStyle/>
        <a:p>
          <a:endParaRPr lang="uk-UA"/>
        </a:p>
      </dgm:t>
    </dgm:pt>
    <dgm:pt modelId="{F017E361-E7C0-422C-A170-777FAB7C6B11}" type="pres">
      <dgm:prSet presAssocID="{9791C004-40EE-4496-B470-5968948446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C3E636C-4ECB-46A7-84F7-BD5DEC806D0D}" type="pres">
      <dgm:prSet presAssocID="{C3766518-5B68-401F-BAA4-291758701F84}" presName="linNode" presStyleCnt="0"/>
      <dgm:spPr/>
    </dgm:pt>
    <dgm:pt modelId="{592851E2-575B-4C9A-9638-E7922116E1E6}" type="pres">
      <dgm:prSet presAssocID="{C3766518-5B68-401F-BAA4-291758701F84}" presName="parentText" presStyleLbl="node1" presStyleIdx="0" presStyleCnt="1" custScaleX="72284" custLinFactY="-2036" custLinFactNeighborX="-33429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F130D5-FB74-4379-A2EA-857B22D460DF}" type="pres">
      <dgm:prSet presAssocID="{C3766518-5B68-401F-BAA4-291758701F84}" presName="descendantText" presStyleLbl="alignAccFollowNode1" presStyleIdx="0" presStyleCnt="1" custScaleX="1143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E85BA45-61CA-4E34-B0E1-0B79A8D65882}" srcId="{9791C004-40EE-4496-B470-5968948446F5}" destId="{C3766518-5B68-401F-BAA4-291758701F84}" srcOrd="0" destOrd="0" parTransId="{7168CE42-FFF4-4117-B2F9-BB3DAF71C5CF}" sibTransId="{CCE69FDF-EB64-404E-887E-EFE58FCC5AEF}"/>
    <dgm:cxn modelId="{0A58A9B6-B36E-403D-8212-F50A7F6C8284}" type="presOf" srcId="{D410FC43-7EFB-4428-ADFF-7ACA07BB9FDB}" destId="{AEF130D5-FB74-4379-A2EA-857B22D460DF}" srcOrd="0" destOrd="0" presId="urn:microsoft.com/office/officeart/2005/8/layout/vList5"/>
    <dgm:cxn modelId="{9681AC8A-7997-4624-AE73-2E65A5B9B147}" srcId="{C3766518-5B68-401F-BAA4-291758701F84}" destId="{D410FC43-7EFB-4428-ADFF-7ACA07BB9FDB}" srcOrd="0" destOrd="0" parTransId="{6320E57C-B9BF-4770-8FA3-0BFA6D37A5AF}" sibTransId="{E4F4CCD6-EB13-4AFE-8BE6-7136146A5746}"/>
    <dgm:cxn modelId="{617BD31B-C92C-4202-B47C-EF17AC8E068E}" type="presOf" srcId="{9791C004-40EE-4496-B470-5968948446F5}" destId="{F017E361-E7C0-422C-A170-777FAB7C6B11}" srcOrd="0" destOrd="0" presId="urn:microsoft.com/office/officeart/2005/8/layout/vList5"/>
    <dgm:cxn modelId="{897FC5B1-B584-4077-B87C-F388A54F78E0}" type="presOf" srcId="{C3766518-5B68-401F-BAA4-291758701F84}" destId="{592851E2-575B-4C9A-9638-E7922116E1E6}" srcOrd="0" destOrd="0" presId="urn:microsoft.com/office/officeart/2005/8/layout/vList5"/>
    <dgm:cxn modelId="{26B79A44-1F10-4D34-8E9C-C742798AF8DF}" type="presParOf" srcId="{F017E361-E7C0-422C-A170-777FAB7C6B11}" destId="{EC3E636C-4ECB-46A7-84F7-BD5DEC806D0D}" srcOrd="0" destOrd="0" presId="urn:microsoft.com/office/officeart/2005/8/layout/vList5"/>
    <dgm:cxn modelId="{C3A3E34B-5601-4F3A-8A5E-0F9B12F6E27B}" type="presParOf" srcId="{EC3E636C-4ECB-46A7-84F7-BD5DEC806D0D}" destId="{592851E2-575B-4C9A-9638-E7922116E1E6}" srcOrd="0" destOrd="0" presId="urn:microsoft.com/office/officeart/2005/8/layout/vList5"/>
    <dgm:cxn modelId="{F932C95F-9C2B-472A-8044-DE9D0095A003}" type="presParOf" srcId="{EC3E636C-4ECB-46A7-84F7-BD5DEC806D0D}" destId="{AEF130D5-FB74-4379-A2EA-857B22D460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F24DD-CED0-4D42-BEEC-B647F5BE1FAF}">
      <dsp:nvSpPr>
        <dsp:cNvPr id="0" name=""/>
        <dsp:cNvSpPr/>
      </dsp:nvSpPr>
      <dsp:spPr>
        <a:xfrm>
          <a:off x="1775943" y="3738052"/>
          <a:ext cx="2160147" cy="1724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073" y="0"/>
              </a:lnTo>
              <a:lnTo>
                <a:pt x="1080073" y="1724159"/>
              </a:lnTo>
              <a:lnTo>
                <a:pt x="2160147" y="17241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kern="1200"/>
        </a:p>
      </dsp:txBody>
      <dsp:txXfrm>
        <a:off x="2786920" y="4531035"/>
        <a:ext cx="138193" cy="138193"/>
      </dsp:txXfrm>
    </dsp:sp>
    <dsp:sp modelId="{F5A3F084-29A4-4F62-B86B-AA5348DE1E68}">
      <dsp:nvSpPr>
        <dsp:cNvPr id="0" name=""/>
        <dsp:cNvSpPr/>
      </dsp:nvSpPr>
      <dsp:spPr>
        <a:xfrm>
          <a:off x="1775943" y="3738052"/>
          <a:ext cx="1009990" cy="330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995" y="0"/>
              </a:lnTo>
              <a:lnTo>
                <a:pt x="504995" y="3306553"/>
              </a:lnTo>
              <a:lnTo>
                <a:pt x="1009990" y="330655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/>
        </a:p>
      </dsp:txBody>
      <dsp:txXfrm>
        <a:off x="2194504" y="5304895"/>
        <a:ext cx="172868" cy="172868"/>
      </dsp:txXfrm>
    </dsp:sp>
    <dsp:sp modelId="{38DFE083-CAFD-4190-BF32-04016365B965}">
      <dsp:nvSpPr>
        <dsp:cNvPr id="0" name=""/>
        <dsp:cNvSpPr/>
      </dsp:nvSpPr>
      <dsp:spPr>
        <a:xfrm>
          <a:off x="1775943" y="3738052"/>
          <a:ext cx="2160108" cy="367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0054" y="0"/>
              </a:lnTo>
              <a:lnTo>
                <a:pt x="1080054" y="367921"/>
              </a:lnTo>
              <a:lnTo>
                <a:pt x="2160108" y="36792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2801217" y="3867233"/>
        <a:ext cx="109560" cy="109560"/>
      </dsp:txXfrm>
    </dsp:sp>
    <dsp:sp modelId="{354C3F9D-4C6B-4746-83D2-56E34A6F2A18}">
      <dsp:nvSpPr>
        <dsp:cNvPr id="0" name=""/>
        <dsp:cNvSpPr/>
      </dsp:nvSpPr>
      <dsp:spPr>
        <a:xfrm>
          <a:off x="1775943" y="2623954"/>
          <a:ext cx="2160108" cy="1114098"/>
        </a:xfrm>
        <a:custGeom>
          <a:avLst/>
          <a:gdLst/>
          <a:ahLst/>
          <a:cxnLst/>
          <a:rect l="0" t="0" r="0" b="0"/>
          <a:pathLst>
            <a:path>
              <a:moveTo>
                <a:pt x="0" y="1114098"/>
              </a:moveTo>
              <a:lnTo>
                <a:pt x="1080054" y="1114098"/>
              </a:lnTo>
              <a:lnTo>
                <a:pt x="1080054" y="0"/>
              </a:lnTo>
              <a:lnTo>
                <a:pt x="216010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>
        <a:off x="2795235" y="3120241"/>
        <a:ext cx="121524" cy="121524"/>
      </dsp:txXfrm>
    </dsp:sp>
    <dsp:sp modelId="{357095E8-14F6-43EB-92CD-6BF5411A8F8F}">
      <dsp:nvSpPr>
        <dsp:cNvPr id="0" name=""/>
        <dsp:cNvSpPr/>
      </dsp:nvSpPr>
      <dsp:spPr>
        <a:xfrm>
          <a:off x="1775943" y="870547"/>
          <a:ext cx="2160108" cy="2867505"/>
        </a:xfrm>
        <a:custGeom>
          <a:avLst/>
          <a:gdLst/>
          <a:ahLst/>
          <a:cxnLst/>
          <a:rect l="0" t="0" r="0" b="0"/>
          <a:pathLst>
            <a:path>
              <a:moveTo>
                <a:pt x="0" y="2867505"/>
              </a:moveTo>
              <a:lnTo>
                <a:pt x="1080054" y="2867505"/>
              </a:lnTo>
              <a:lnTo>
                <a:pt x="1080054" y="0"/>
              </a:lnTo>
              <a:lnTo>
                <a:pt x="216010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/>
        </a:p>
      </dsp:txBody>
      <dsp:txXfrm>
        <a:off x="2766246" y="2214548"/>
        <a:ext cx="179503" cy="179503"/>
      </dsp:txXfrm>
    </dsp:sp>
    <dsp:sp modelId="{317C237B-CD40-44F3-B1EA-90BAC998CDBA}">
      <dsp:nvSpPr>
        <dsp:cNvPr id="0" name=""/>
        <dsp:cNvSpPr/>
      </dsp:nvSpPr>
      <dsp:spPr>
        <a:xfrm rot="16200000">
          <a:off x="-1936905" y="3145245"/>
          <a:ext cx="6240082" cy="1185615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b="1" kern="1200" dirty="0" smtClean="0"/>
            <a:t>ФОРМУЛИ:</a:t>
          </a:r>
          <a:endParaRPr lang="uk-UA" sz="6500" b="1" kern="1200" dirty="0"/>
        </a:p>
      </dsp:txBody>
      <dsp:txXfrm>
        <a:off x="-1936905" y="3145245"/>
        <a:ext cx="6240082" cy="1185615"/>
      </dsp:txXfrm>
    </dsp:sp>
    <dsp:sp modelId="{DBCED533-3747-4910-B447-DC26383593FC}">
      <dsp:nvSpPr>
        <dsp:cNvPr id="0" name=""/>
        <dsp:cNvSpPr/>
      </dsp:nvSpPr>
      <dsp:spPr>
        <a:xfrm>
          <a:off x="3936052" y="6352"/>
          <a:ext cx="8294346" cy="1728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4400" b="0" i="1" kern="1200" smtClean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4400" b="0" i="1" kern="1200" smtClean="0">
                        <a:latin typeface="Cambria Math" panose="02040503050406030204" pitchFamily="18" charset="0"/>
                      </a:rPr>
                      <m:t>𝑎</m:t>
                    </m:r>
                  </m:e>
                  <m:sub>
                    <m:r>
                      <a:rPr lang="en-US" sz="4400" b="0" i="1" kern="1200" smtClean="0">
                        <a:latin typeface="Cambria Math" panose="02040503050406030204" pitchFamily="18" charset="0"/>
                      </a:rPr>
                      <m:t>𝑛</m:t>
                    </m:r>
                  </m:sub>
                </m:sSub>
                <m:r>
                  <a:rPr lang="en-US" sz="4400" b="0" i="1" kern="1200" smtClean="0"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lang="en-US" sz="4400" b="0" i="1" kern="1200" smtClean="0">
                        <a:latin typeface="Cambria Math" panose="02040503050406030204" pitchFamily="18" charset="0"/>
                      </a:rPr>
                    </m:ctrlPr>
                  </m:fPr>
                  <m:num>
                    <m:sSub>
                      <m:sSubPr>
                        <m:ctrlPr>
                          <a:rPr lang="en-US" sz="44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400" b="0" i="1" kern="12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400" b="0" i="1" kern="120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4400" b="0" i="1" kern="120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4400" b="0" i="1" kern="12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kern="120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400" b="0" i="1" kern="12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400" b="0" i="1" kern="120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num>
                  <m:den>
                    <m:r>
                      <a:rPr lang="en-US" sz="4400" b="0" i="1" kern="1200" smtClean="0"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m:oMathPara>
          </a14:m>
          <a:endParaRPr lang="uk-UA" sz="3900" kern="1200" dirty="0"/>
        </a:p>
      </dsp:txBody>
      <dsp:txXfrm>
        <a:off x="3936052" y="6352"/>
        <a:ext cx="8294346" cy="1728390"/>
      </dsp:txXfrm>
    </dsp:sp>
    <dsp:sp modelId="{694A453E-CF77-41CC-9D1F-A2E56123BF23}">
      <dsp:nvSpPr>
        <dsp:cNvPr id="0" name=""/>
        <dsp:cNvSpPr/>
      </dsp:nvSpPr>
      <dsp:spPr>
        <a:xfrm>
          <a:off x="3936052" y="2031146"/>
          <a:ext cx="8243286" cy="11856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4400" i="1" kern="1200" dirty="0" smtClean="0"/>
            <a:t>a</a:t>
          </a:r>
          <a:r>
            <a:rPr lang="en-US" altLang="uk-UA" sz="2800" b="1" i="1" kern="1200" dirty="0" smtClean="0"/>
            <a:t>n</a:t>
          </a:r>
          <a:r>
            <a:rPr lang="en-US" altLang="uk-UA" sz="4400" i="1" kern="1200" dirty="0" smtClean="0"/>
            <a:t>=a</a:t>
          </a:r>
          <a:r>
            <a:rPr lang="en-US" altLang="uk-UA" sz="2800" b="1" i="1" kern="1200" dirty="0" smtClean="0"/>
            <a:t>1</a:t>
          </a:r>
          <a:r>
            <a:rPr lang="en-US" altLang="uk-UA" sz="4400" i="1" kern="1200" dirty="0" smtClean="0"/>
            <a:t> +(n-1)d</a:t>
          </a:r>
          <a:endParaRPr lang="en-US" altLang="uk-UA" sz="4400" i="1" kern="1200" dirty="0"/>
        </a:p>
      </dsp:txBody>
      <dsp:txXfrm>
        <a:off x="3936052" y="2031146"/>
        <a:ext cx="8243286" cy="1185615"/>
      </dsp:txXfrm>
    </dsp:sp>
    <dsp:sp modelId="{9BABBC0F-F62B-4743-B62A-CFCF62EF5B88}">
      <dsp:nvSpPr>
        <dsp:cNvPr id="0" name=""/>
        <dsp:cNvSpPr/>
      </dsp:nvSpPr>
      <dsp:spPr>
        <a:xfrm>
          <a:off x="3936052" y="3513166"/>
          <a:ext cx="8063234" cy="11856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5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500" b="0" i="1" kern="1200" smtClean="0">
                      <a:latin typeface="Cambria Math" panose="02040503050406030204" pitchFamily="18" charset="0"/>
                    </a:rPr>
                    <m:t>𝑆</m:t>
                  </m:r>
                </m:e>
                <m:sub>
                  <m:r>
                    <a:rPr lang="en-US" sz="3500" b="0" i="1" kern="1200" smtClean="0">
                      <a:latin typeface="Cambria Math" panose="02040503050406030204" pitchFamily="18" charset="0"/>
                    </a:rPr>
                    <m:t>𝑛</m:t>
                  </m:r>
                </m:sub>
              </m:sSub>
              <m:r>
                <a:rPr lang="en-US" sz="35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n-US" sz="35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en-US" sz="35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5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500" b="0" i="1" kern="1200" smtClean="0">
                          <a:latin typeface="Cambria Math" panose="02040503050406030204" pitchFamily="18" charset="0"/>
                        </a:rPr>
                        <m:t>𝑎</m:t>
                      </m:r>
                    </m:e>
                    <m:sub>
                      <m:r>
                        <a:rPr lang="en-US" sz="3500" b="0" i="1" kern="1200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en-US" sz="3500" b="0" i="1" kern="1200" smtClean="0">
                      <a:latin typeface="Cambria Math" panose="02040503050406030204" pitchFamily="18" charset="0"/>
                    </a:rPr>
                    <m:t>+</m:t>
                  </m:r>
                  <m:d>
                    <m:dPr>
                      <m:ctrlPr>
                        <a:rPr lang="en-US" sz="3500" b="0" i="1" kern="1200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sz="3500" b="0" i="1" kern="12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500" b="0" i="1" kern="1200" smtClean="0">
                          <a:latin typeface="Cambria Math" panose="02040503050406030204" pitchFamily="18" charset="0"/>
                        </a:rPr>
                        <m:t>−1</m:t>
                      </m:r>
                    </m:e>
                  </m:d>
                  <m:r>
                    <a:rPr lang="en-US" sz="3500" b="0" i="1" kern="1200" smtClean="0">
                      <a:latin typeface="Cambria Math" panose="02040503050406030204" pitchFamily="18" charset="0"/>
                    </a:rPr>
                    <m:t>𝑑</m:t>
                  </m:r>
                </m:num>
                <m:den>
                  <m:r>
                    <a:rPr lang="en-US" sz="3500" b="0" i="1" kern="1200" smtClean="0">
                      <a:latin typeface="Cambria Math" panose="02040503050406030204" pitchFamily="18" charset="0"/>
                    </a:rPr>
                    <m:t>2</m:t>
                  </m:r>
                </m:den>
              </m:f>
            </m:oMath>
          </a14:m>
          <a:r>
            <a:rPr lang="en-US" sz="3500" kern="1200" dirty="0" smtClean="0"/>
            <a:t> - </a:t>
          </a:r>
          <a:r>
            <a:rPr lang="uk-UA" altLang="uk-UA" sz="3500" b="1" i="1" kern="1200" dirty="0" smtClean="0">
              <a:solidFill>
                <a:schemeClr val="accent4"/>
              </a:solidFill>
            </a:rPr>
            <a:t>сум</a:t>
          </a:r>
          <a:r>
            <a:rPr lang="ru-RU" altLang="uk-UA" sz="3500" b="1" i="1" kern="1200" dirty="0" smtClean="0">
              <a:solidFill>
                <a:schemeClr val="accent4"/>
              </a:solidFill>
            </a:rPr>
            <a:t>а</a:t>
          </a:r>
          <a:r>
            <a:rPr lang="uk-UA" altLang="uk-UA" sz="3500" b="1" i="1" kern="1200" dirty="0" smtClean="0">
              <a:solidFill>
                <a:schemeClr val="accent4"/>
              </a:solidFill>
            </a:rPr>
            <a:t> перших </a:t>
          </a:r>
          <a:r>
            <a:rPr lang="en-US" altLang="uk-UA" sz="3500" b="1" i="1" kern="1200" dirty="0" smtClean="0">
              <a:solidFill>
                <a:schemeClr val="accent4"/>
              </a:solidFill>
            </a:rPr>
            <a:t>n </a:t>
          </a:r>
          <a:r>
            <a:rPr lang="uk-UA" altLang="uk-UA" sz="3500" b="1" i="1" kern="1200" dirty="0" smtClean="0">
              <a:solidFill>
                <a:schemeClr val="accent4"/>
              </a:solidFill>
            </a:rPr>
            <a:t>членів </a:t>
          </a:r>
          <a:endParaRPr lang="uk-UA" sz="3500" b="1" i="1" kern="1200" dirty="0">
            <a:solidFill>
              <a:schemeClr val="accent4"/>
            </a:solidFill>
          </a:endParaRPr>
        </a:p>
      </dsp:txBody>
      <dsp:txXfrm>
        <a:off x="3936052" y="3513166"/>
        <a:ext cx="8063234" cy="1185615"/>
      </dsp:txXfrm>
    </dsp:sp>
    <dsp:sp modelId="{B5783BC4-0573-4BF4-983C-6600D86445D7}">
      <dsp:nvSpPr>
        <dsp:cNvPr id="0" name=""/>
        <dsp:cNvSpPr/>
      </dsp:nvSpPr>
      <dsp:spPr>
        <a:xfrm>
          <a:off x="2785933" y="6451798"/>
          <a:ext cx="6380775" cy="11856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3500" i="1" kern="1200" dirty="0" smtClean="0"/>
            <a:t>d – </a:t>
          </a:r>
          <a:r>
            <a:rPr lang="uk-UA" altLang="uk-UA" sz="3500" b="1" i="1" kern="1200" dirty="0" smtClean="0">
              <a:solidFill>
                <a:schemeClr val="accent4"/>
              </a:solidFill>
            </a:rPr>
            <a:t>різниця арифметичної прогресії</a:t>
          </a:r>
          <a:endParaRPr lang="uk-UA" sz="3500" b="1" kern="1200" dirty="0">
            <a:solidFill>
              <a:schemeClr val="accent4"/>
            </a:solidFill>
          </a:endParaRPr>
        </a:p>
      </dsp:txBody>
      <dsp:txXfrm>
        <a:off x="2785933" y="6451798"/>
        <a:ext cx="6380775" cy="1185615"/>
      </dsp:txXfrm>
    </dsp:sp>
    <dsp:sp modelId="{559F6AFF-9627-474A-AE5B-3321ACF029A2}">
      <dsp:nvSpPr>
        <dsp:cNvPr id="0" name=""/>
        <dsp:cNvSpPr/>
      </dsp:nvSpPr>
      <dsp:spPr>
        <a:xfrm>
          <a:off x="3936091" y="4869404"/>
          <a:ext cx="8089289" cy="11856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uk-UA" sz="4400" i="1" kern="1200" dirty="0" smtClean="0"/>
            <a:t>a</a:t>
          </a:r>
          <a:r>
            <a:rPr lang="en-US" altLang="uk-UA" sz="2800" b="1" i="1" kern="1200" dirty="0" smtClean="0"/>
            <a:t>n+1</a:t>
          </a:r>
          <a:r>
            <a:rPr lang="en-US" altLang="uk-UA" sz="4400" i="1" kern="1200" dirty="0" smtClean="0"/>
            <a:t> =  a</a:t>
          </a:r>
          <a:r>
            <a:rPr lang="en-US" altLang="uk-UA" sz="2800" b="1" i="1" kern="1200" dirty="0" smtClean="0"/>
            <a:t>n</a:t>
          </a:r>
          <a:r>
            <a:rPr lang="en-US" altLang="uk-UA" sz="4400" b="1" i="1" kern="1200" dirty="0" smtClean="0"/>
            <a:t> </a:t>
          </a:r>
          <a:r>
            <a:rPr lang="en-US" altLang="uk-UA" sz="4400" i="1" kern="1200" dirty="0" smtClean="0"/>
            <a:t>+ d</a:t>
          </a:r>
          <a:r>
            <a:rPr lang="uk-UA" altLang="uk-UA" sz="4400" i="1" kern="1200" dirty="0" smtClean="0"/>
            <a:t> </a:t>
          </a:r>
          <a:r>
            <a:rPr lang="uk-UA" altLang="uk-UA" sz="4000" kern="1200" dirty="0" smtClean="0"/>
            <a:t>-</a:t>
          </a:r>
          <a:r>
            <a:rPr lang="uk-UA" altLang="uk-UA" sz="4000" b="1" i="1" kern="1200" dirty="0" smtClean="0">
              <a:solidFill>
                <a:schemeClr val="accent4"/>
              </a:solidFill>
            </a:rPr>
            <a:t>рекурентна формула</a:t>
          </a:r>
          <a:endParaRPr lang="uk-UA" altLang="uk-UA" sz="4000" b="1" i="1" kern="1200" dirty="0">
            <a:solidFill>
              <a:schemeClr val="accent4"/>
            </a:solidFill>
          </a:endParaRPr>
        </a:p>
      </dsp:txBody>
      <dsp:txXfrm>
        <a:off x="3936091" y="4869404"/>
        <a:ext cx="8089289" cy="1185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E9FE9-8285-474D-B8C8-647375FA9E15}">
      <dsp:nvSpPr>
        <dsp:cNvPr id="0" name=""/>
        <dsp:cNvSpPr/>
      </dsp:nvSpPr>
      <dsp:spPr>
        <a:xfrm>
          <a:off x="0" y="1104153"/>
          <a:ext cx="14658627" cy="1559025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b="1" kern="1200" dirty="0" smtClean="0"/>
            <a:t>ВЛАСТИВІСТЬ 1:</a:t>
          </a:r>
          <a:endParaRPr lang="uk-UA" sz="6500" b="1" kern="1200" dirty="0"/>
        </a:p>
      </dsp:txBody>
      <dsp:txXfrm>
        <a:off x="76105" y="1180258"/>
        <a:ext cx="14506417" cy="1406815"/>
      </dsp:txXfrm>
    </dsp:sp>
    <dsp:sp modelId="{CA7040FA-3580-4A8C-9E13-B0B38AA25D76}">
      <dsp:nvSpPr>
        <dsp:cNvPr id="0" name=""/>
        <dsp:cNvSpPr/>
      </dsp:nvSpPr>
      <dsp:spPr>
        <a:xfrm>
          <a:off x="0" y="2702551"/>
          <a:ext cx="14658627" cy="1110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5411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altLang="uk-UA" sz="3600" kern="1200" dirty="0" smtClean="0"/>
            <a:t>Будь-який член арифметичної прогресії, починаючи з другого, є середнім арифметичним двох сусідніх з ним членів.</a:t>
          </a:r>
          <a:endParaRPr lang="uk-UA" sz="3600" kern="1200" dirty="0"/>
        </a:p>
      </dsp:txBody>
      <dsp:txXfrm>
        <a:off x="0" y="2702551"/>
        <a:ext cx="14658627" cy="1110037"/>
      </dsp:txXfrm>
    </dsp:sp>
    <dsp:sp modelId="{070699F1-006F-45F4-8650-68BE009232AA}">
      <dsp:nvSpPr>
        <dsp:cNvPr id="0" name=""/>
        <dsp:cNvSpPr/>
      </dsp:nvSpPr>
      <dsp:spPr>
        <a:xfrm>
          <a:off x="0" y="3812589"/>
          <a:ext cx="14658627" cy="155902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b="1" kern="1200" dirty="0" smtClean="0"/>
            <a:t>ВЛАСТИВІСТЬ 2:</a:t>
          </a:r>
          <a:endParaRPr lang="uk-UA" sz="6500" b="1" kern="1200" dirty="0"/>
        </a:p>
      </dsp:txBody>
      <dsp:txXfrm>
        <a:off x="76105" y="3888694"/>
        <a:ext cx="14506417" cy="1406815"/>
      </dsp:txXfrm>
    </dsp:sp>
    <dsp:sp modelId="{E49414A4-2BDD-4C2E-ADCE-0A4B2F00018D}">
      <dsp:nvSpPr>
        <dsp:cNvPr id="0" name=""/>
        <dsp:cNvSpPr/>
      </dsp:nvSpPr>
      <dsp:spPr>
        <a:xfrm>
          <a:off x="0" y="5371614"/>
          <a:ext cx="14658627" cy="164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5411" tIns="46990" rIns="263144" bIns="469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altLang="uk-UA" sz="3700" kern="1200" dirty="0" smtClean="0"/>
            <a:t>Сума будь-яких двох членів скінченної арифметичної прогресії, які рівновіддалені від її крайніх членів, дорівнює сумі крайніх членів цієї прогресії.</a:t>
          </a:r>
          <a:endParaRPr lang="uk-UA" sz="3700" kern="1200" dirty="0"/>
        </a:p>
      </dsp:txBody>
      <dsp:txXfrm>
        <a:off x="0" y="5371614"/>
        <a:ext cx="14658627" cy="1648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130D5-FB74-4379-A2EA-857B22D460DF}">
      <dsp:nvSpPr>
        <dsp:cNvPr id="0" name=""/>
        <dsp:cNvSpPr/>
      </dsp:nvSpPr>
      <dsp:spPr>
        <a:xfrm rot="5400000">
          <a:off x="16306427" y="-8411787"/>
          <a:ext cx="3165152" cy="20780015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uk-UA" sz="4800" i="1" kern="1200" dirty="0" smtClean="0">
              <a:solidFill>
                <a:srgbClr val="009900"/>
              </a:solidFill>
            </a:rPr>
            <a:t>Арифметичною прогресією</a:t>
          </a:r>
          <a:r>
            <a:rPr lang="uk-UA" altLang="uk-UA" sz="4800" kern="1200" dirty="0" smtClean="0"/>
            <a:t> називають послідовність, кожний член якої, починаючи із другого, дорівнює попередньому члену, до якого додається одне й те ж число.</a:t>
          </a:r>
          <a:endParaRPr lang="uk-UA" sz="4800" kern="1200" dirty="0"/>
        </a:p>
      </dsp:txBody>
      <dsp:txXfrm rot="-5400000">
        <a:off x="7498996" y="550154"/>
        <a:ext cx="20625505" cy="2856132"/>
      </dsp:txXfrm>
    </dsp:sp>
    <dsp:sp modelId="{592851E2-575B-4C9A-9638-E7922116E1E6}">
      <dsp:nvSpPr>
        <dsp:cNvPr id="0" name=""/>
        <dsp:cNvSpPr/>
      </dsp:nvSpPr>
      <dsp:spPr>
        <a:xfrm>
          <a:off x="0" y="0"/>
          <a:ext cx="7387774" cy="3956440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uk-UA" sz="6500" kern="1200" dirty="0" smtClean="0"/>
            <a:t>Означення:</a:t>
          </a:r>
          <a:endParaRPr lang="uk-UA" sz="6500" b="1" kern="1200" dirty="0"/>
        </a:p>
      </dsp:txBody>
      <dsp:txXfrm>
        <a:off x="193137" y="193137"/>
        <a:ext cx="7001500" cy="357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5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9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3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5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5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2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2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8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5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2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10C64-406B-4CEA-BEF3-178F90119271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E1B8-8E5F-4C37-B8CD-0B84B91DCC8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5.png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microsoft.com/office/2007/relationships/hdphoto" Target="../media/hdphoto1.wdp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Округлений прямокутник 43"/>
          <p:cNvSpPr/>
          <p:nvPr/>
        </p:nvSpPr>
        <p:spPr>
          <a:xfrm>
            <a:off x="9821157" y="21667426"/>
            <a:ext cx="8232712" cy="212199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рямокутник 42"/>
          <p:cNvSpPr/>
          <p:nvPr/>
        </p:nvSpPr>
        <p:spPr>
          <a:xfrm>
            <a:off x="1" y="-1"/>
            <a:ext cx="30309196" cy="42803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6685" y="484520"/>
            <a:ext cx="23418527" cy="1441233"/>
          </a:xfrm>
        </p:spPr>
        <p:txBody>
          <a:bodyPr>
            <a:noAutofit/>
          </a:bodyPr>
          <a:lstStyle/>
          <a:p>
            <a:pPr algn="ctr"/>
            <a:r>
              <a:rPr lang="ru-RU" sz="10000" b="1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Назва</a:t>
            </a:r>
            <a:r>
              <a:rPr lang="ru-RU" sz="100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 заходу</a:t>
            </a:r>
            <a:endParaRPr lang="ru-RU" sz="10000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96846" y="1925753"/>
            <a:ext cx="21687018" cy="3013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400" b="1" dirty="0" err="1">
                <a:solidFill>
                  <a:schemeClr val="accent6">
                    <a:lumMod val="50000"/>
                  </a:schemeClr>
                </a:solidFill>
              </a:rPr>
              <a:t>Арифметична</a:t>
            </a:r>
            <a:r>
              <a:rPr lang="ru-RU" sz="14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400" b="1" dirty="0" err="1">
                <a:solidFill>
                  <a:schemeClr val="accent6">
                    <a:lumMod val="50000"/>
                  </a:schemeClr>
                </a:solidFill>
              </a:rPr>
              <a:t>прогресія</a:t>
            </a:r>
            <a:r>
              <a:rPr lang="ru-RU" sz="14400" b="1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14400" b="1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14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400" b="1" dirty="0" err="1">
                <a:solidFill>
                  <a:schemeClr val="accent6">
                    <a:lumMod val="50000"/>
                  </a:schemeClr>
                </a:solidFill>
              </a:rPr>
              <a:t>властивості</a:t>
            </a:r>
            <a:endParaRPr lang="uk-UA" sz="1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21157" y="5313562"/>
            <a:ext cx="2103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200" b="1" dirty="0" smtClean="0">
                <a:solidFill>
                  <a:srgbClr val="1C1C1C"/>
                </a:solidFill>
              </a:rPr>
              <a:t>Шиманська Тетяна Григорівна, учитель математики </a:t>
            </a:r>
          </a:p>
          <a:p>
            <a:pPr algn="ctr" eaLnBrk="0" hangingPunct="0"/>
            <a:r>
              <a:rPr lang="uk-UA" sz="3200" b="1" dirty="0" smtClean="0">
                <a:solidFill>
                  <a:srgbClr val="1C1C1C"/>
                </a:solidFill>
              </a:rPr>
              <a:t>Полтавської гімназії №17 Полтавської міської ради Полтавської області </a:t>
            </a:r>
            <a:endParaRPr lang="ru-RU" sz="3200" b="1" dirty="0">
              <a:solidFill>
                <a:srgbClr val="1C1C1C"/>
              </a:solidFill>
            </a:endParaRPr>
          </a:p>
        </p:txBody>
      </p:sp>
      <p:sp>
        <p:nvSpPr>
          <p:cNvPr id="47" name="Округлений прямокутник 46"/>
          <p:cNvSpPr/>
          <p:nvPr/>
        </p:nvSpPr>
        <p:spPr>
          <a:xfrm>
            <a:off x="18408178" y="21299393"/>
            <a:ext cx="11546709" cy="21267003"/>
          </a:xfrm>
          <a:prstGeom prst="roundRect">
            <a:avLst>
              <a:gd name="adj" fmla="val 13958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uk-UA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665989" y="22849048"/>
            <a:ext cx="6991898" cy="19205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uk-UA" sz="5400" b="1" dirty="0" smtClean="0">
                <a:solidFill>
                  <a:srgbClr val="1C1C1C"/>
                </a:solidFill>
              </a:rPr>
              <a:t>ЗАДАЧА 1: </a:t>
            </a:r>
          </a:p>
          <a:p>
            <a:pPr algn="just" eaLnBrk="0" hangingPunct="0"/>
            <a:r>
              <a:rPr lang="en-US" sz="5400" dirty="0" smtClean="0">
                <a:solidFill>
                  <a:srgbClr val="1C1C1C"/>
                </a:solidFill>
              </a:rPr>
              <a:t/>
            </a:r>
            <a:br>
              <a:rPr lang="en-US" sz="5400" dirty="0" smtClean="0">
                <a:solidFill>
                  <a:srgbClr val="1C1C1C"/>
                </a:solidFill>
              </a:rPr>
            </a:br>
            <a:r>
              <a:rPr lang="uk-UA" altLang="uk-UA" sz="5400" dirty="0"/>
              <a:t> Знайти другий і третій член арифметичної прогресії</a:t>
            </a:r>
            <a:r>
              <a:rPr lang="ru-RU" altLang="uk-UA" sz="5400" dirty="0"/>
              <a:t>, </a:t>
            </a:r>
            <a:r>
              <a:rPr lang="ru-RU" altLang="uk-UA" sz="5400" dirty="0" err="1"/>
              <a:t>якщо</a:t>
            </a:r>
            <a:r>
              <a:rPr lang="ru-RU" altLang="uk-UA" sz="5400" dirty="0"/>
              <a:t> а</a:t>
            </a:r>
            <a:r>
              <a:rPr lang="ru-RU" altLang="uk-UA" sz="3600" b="1" dirty="0"/>
              <a:t>1</a:t>
            </a:r>
            <a:r>
              <a:rPr lang="ru-RU" altLang="uk-UA" sz="5400" dirty="0"/>
              <a:t>=2; </a:t>
            </a:r>
            <a:r>
              <a:rPr lang="en-US" altLang="uk-UA" sz="5400" dirty="0"/>
              <a:t>d</a:t>
            </a:r>
            <a:r>
              <a:rPr lang="uk-UA" altLang="uk-UA" sz="5400" dirty="0"/>
              <a:t>=1,5</a:t>
            </a:r>
            <a:r>
              <a:rPr lang="ru-RU" altLang="uk-UA" sz="5400" dirty="0" smtClean="0"/>
              <a:t>.</a:t>
            </a:r>
          </a:p>
          <a:p>
            <a:pPr algn="just" eaLnBrk="0" hangingPunct="0"/>
            <a:endParaRPr lang="ru-RU" sz="5400" dirty="0">
              <a:solidFill>
                <a:srgbClr val="1C1C1C"/>
              </a:solidFill>
            </a:endParaRPr>
          </a:p>
          <a:p>
            <a:pPr algn="just" eaLnBrk="0" hangingPunct="0"/>
            <a:r>
              <a:rPr lang="ru-RU" sz="5400" b="1" dirty="0" smtClean="0">
                <a:solidFill>
                  <a:srgbClr val="1C1C1C"/>
                </a:solidFill>
              </a:rPr>
              <a:t>ЗАДАЧА 2:</a:t>
            </a:r>
          </a:p>
          <a:p>
            <a:pPr algn="just" eaLnBrk="0" hangingPunct="0"/>
            <a:endParaRPr lang="ru-RU" sz="5400" b="1" dirty="0" smtClean="0">
              <a:solidFill>
                <a:srgbClr val="1C1C1C"/>
              </a:solidFill>
            </a:endParaRPr>
          </a:p>
          <a:p>
            <a:pPr algn="just" eaLnBrk="0" hangingPunct="0"/>
            <a:r>
              <a:rPr lang="uk-UA" altLang="uk-UA" sz="5400" dirty="0"/>
              <a:t>Знайти різницю та третій член арифметичної прогресії, у якій а</a:t>
            </a:r>
            <a:r>
              <a:rPr lang="uk-UA" altLang="uk-UA" sz="3600" b="1" dirty="0"/>
              <a:t>1</a:t>
            </a:r>
            <a:r>
              <a:rPr lang="uk-UA" altLang="uk-UA" sz="5400" dirty="0"/>
              <a:t>=4, а</a:t>
            </a:r>
            <a:r>
              <a:rPr lang="uk-UA" altLang="uk-UA" sz="3600" b="1" dirty="0"/>
              <a:t>2</a:t>
            </a:r>
            <a:r>
              <a:rPr lang="uk-UA" altLang="uk-UA" sz="5400" dirty="0"/>
              <a:t>=7.</a:t>
            </a:r>
            <a:endParaRPr lang="ru-RU" altLang="uk-UA" sz="5400" dirty="0"/>
          </a:p>
          <a:p>
            <a:pPr algn="just" eaLnBrk="0" hangingPunct="0"/>
            <a:endParaRPr lang="uk-UA" sz="5400" dirty="0" smtClean="0">
              <a:solidFill>
                <a:srgbClr val="1C1C1C"/>
              </a:solidFill>
            </a:endParaRPr>
          </a:p>
          <a:p>
            <a:pPr algn="just" eaLnBrk="0" hangingPunct="0"/>
            <a:endParaRPr lang="uk-UA" sz="5400" dirty="0">
              <a:solidFill>
                <a:srgbClr val="1C1C1C"/>
              </a:solidFill>
            </a:endParaRPr>
          </a:p>
          <a:p>
            <a:pPr algn="just" eaLnBrk="0" hangingPunct="0"/>
            <a:r>
              <a:rPr lang="uk-UA" sz="5400" b="1" dirty="0" smtClean="0">
                <a:solidFill>
                  <a:srgbClr val="1C1C1C"/>
                </a:solidFill>
              </a:rPr>
              <a:t>ЗАДАЧА 3:</a:t>
            </a:r>
          </a:p>
          <a:p>
            <a:pPr algn="just" eaLnBrk="0" hangingPunct="0"/>
            <a:endParaRPr lang="uk-UA" sz="5400" b="1" dirty="0" smtClean="0">
              <a:solidFill>
                <a:srgbClr val="1C1C1C"/>
              </a:solidFill>
            </a:endParaRPr>
          </a:p>
          <a:p>
            <a:pPr algn="just" eaLnBrk="0" hangingPunct="0"/>
            <a:r>
              <a:rPr lang="uk-UA" altLang="uk-UA" sz="5400" dirty="0"/>
              <a:t>Чи є послідовність чисел 5; 10: 15; 20 арифметичною прогресією?</a:t>
            </a:r>
            <a:endParaRPr lang="ru-RU" altLang="uk-UA" sz="5400" dirty="0"/>
          </a:p>
          <a:p>
            <a:pPr algn="just" eaLnBrk="0" hangingPunct="0"/>
            <a:endParaRPr lang="uk-UA" sz="5400" dirty="0" smtClean="0">
              <a:solidFill>
                <a:srgbClr val="1C1C1C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824610" y="21536760"/>
            <a:ext cx="74945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6000" b="1" dirty="0">
                <a:solidFill>
                  <a:schemeClr val="accent1">
                    <a:lumMod val="50000"/>
                  </a:schemeClr>
                </a:solidFill>
              </a:rPr>
              <a:t>ЗАДАЧІ</a:t>
            </a:r>
            <a:r>
              <a:rPr lang="uk-UA" sz="6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0" name="Схема 29"/>
              <p:cNvGraphicFramePr/>
              <p:nvPr>
                <p:extLst>
                  <p:ext uri="{D42A27DB-BD31-4B8C-83A1-F6EECF244321}">
                    <p14:modId xmlns:p14="http://schemas.microsoft.com/office/powerpoint/2010/main" val="2555789709"/>
                  </p:ext>
                </p:extLst>
              </p:nvPr>
            </p:nvGraphicFramePr>
            <p:xfrm>
              <a:off x="502487" y="13630219"/>
              <a:ext cx="14203072" cy="76691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30" name="Схема 29"/>
              <p:cNvGraphicFramePr/>
              <p:nvPr>
                <p:extLst>
                  <p:ext uri="{D42A27DB-BD31-4B8C-83A1-F6EECF244321}">
                    <p14:modId xmlns:p14="http://schemas.microsoft.com/office/powerpoint/2010/main" val="2555789709"/>
                  </p:ext>
                </p:extLst>
              </p:nvPr>
            </p:nvGraphicFramePr>
            <p:xfrm>
              <a:off x="502487" y="13630219"/>
              <a:ext cx="14203072" cy="76691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168098519"/>
              </p:ext>
            </p:extLst>
          </p:nvPr>
        </p:nvGraphicFramePr>
        <p:xfrm>
          <a:off x="14561541" y="13373382"/>
          <a:ext cx="14658627" cy="8163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9" name="Схема 48"/>
          <p:cNvGraphicFramePr/>
          <p:nvPr>
            <p:extLst>
              <p:ext uri="{D42A27DB-BD31-4B8C-83A1-F6EECF244321}">
                <p14:modId xmlns:p14="http://schemas.microsoft.com/office/powerpoint/2010/main" val="512976744"/>
              </p:ext>
            </p:extLst>
          </p:nvPr>
        </p:nvGraphicFramePr>
        <p:xfrm>
          <a:off x="829935" y="9568177"/>
          <a:ext cx="28390233" cy="3956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19442490" y="17159476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altLang="uk-UA" dirty="0"/>
          </a:p>
        </p:txBody>
      </p:sp>
      <p:sp>
        <p:nvSpPr>
          <p:cNvPr id="38" name="Прямоугольник 18"/>
          <p:cNvSpPr/>
          <p:nvPr/>
        </p:nvSpPr>
        <p:spPr>
          <a:xfrm>
            <a:off x="21012986" y="21397424"/>
            <a:ext cx="74945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6000" b="1" dirty="0" smtClean="0">
                <a:solidFill>
                  <a:schemeClr val="accent1">
                    <a:lumMod val="50000"/>
                  </a:schemeClr>
                </a:solidFill>
              </a:rPr>
              <a:t>РОЗВ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’</a:t>
            </a:r>
            <a:r>
              <a:rPr lang="uk-UA" sz="6000" b="1" dirty="0" smtClean="0">
                <a:solidFill>
                  <a:schemeClr val="accent1">
                    <a:lumMod val="50000"/>
                  </a:schemeClr>
                </a:solidFill>
              </a:rPr>
              <a:t>ЯЗАННЯ: </a:t>
            </a:r>
            <a:endParaRPr lang="en-US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Прямоугольник 17"/>
          <p:cNvSpPr/>
          <p:nvPr/>
        </p:nvSpPr>
        <p:spPr>
          <a:xfrm>
            <a:off x="18502719" y="22463971"/>
            <a:ext cx="11481145" cy="2003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uk-UA" sz="5400" b="1" dirty="0" smtClean="0">
                <a:solidFill>
                  <a:srgbClr val="1C1C1C"/>
                </a:solidFill>
              </a:rPr>
              <a:t>ЗАДАЧА 1: </a:t>
            </a:r>
          </a:p>
          <a:p>
            <a:pPr algn="just" eaLnBrk="0" hangingPunct="0"/>
            <a:endParaRPr lang="uk-UA" sz="5400" b="1" dirty="0" smtClean="0">
              <a:solidFill>
                <a:srgbClr val="1C1C1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uk-UA" altLang="uk-UA" sz="5400" dirty="0" smtClean="0"/>
              <a:t>а</a:t>
            </a:r>
            <a:r>
              <a:rPr lang="uk-UA" altLang="uk-UA" sz="3600" b="1" dirty="0" smtClean="0"/>
              <a:t>2</a:t>
            </a:r>
            <a:r>
              <a:rPr lang="uk-UA" altLang="uk-UA" sz="5400" dirty="0" smtClean="0"/>
              <a:t>=</a:t>
            </a:r>
            <a:r>
              <a:rPr lang="en-US" altLang="uk-UA" sz="5400" dirty="0"/>
              <a:t>a</a:t>
            </a:r>
            <a:r>
              <a:rPr lang="en-US" altLang="uk-UA" sz="3600" b="1" dirty="0"/>
              <a:t>1</a:t>
            </a:r>
            <a:r>
              <a:rPr lang="en-US" altLang="uk-UA" sz="5400" dirty="0"/>
              <a:t>+d; </a:t>
            </a:r>
            <a:r>
              <a:rPr lang="en-US" altLang="uk-UA" sz="5400" dirty="0" smtClean="0"/>
              <a:t>a</a:t>
            </a:r>
            <a:r>
              <a:rPr lang="en-US" altLang="uk-UA" sz="3600" b="1" dirty="0" smtClean="0"/>
              <a:t>2</a:t>
            </a:r>
            <a:r>
              <a:rPr lang="en-US" altLang="uk-UA" sz="5400" dirty="0" smtClean="0"/>
              <a:t>=2+1,5;</a:t>
            </a:r>
            <a:r>
              <a:rPr lang="uk-UA" altLang="uk-UA" sz="5400" dirty="0" smtClean="0"/>
              <a:t> </a:t>
            </a:r>
            <a:r>
              <a:rPr lang="en-US" altLang="uk-UA" sz="5400" dirty="0" smtClean="0"/>
              <a:t>a</a:t>
            </a:r>
            <a:r>
              <a:rPr lang="en-US" altLang="uk-UA" sz="3600" b="1" dirty="0" smtClean="0"/>
              <a:t>2</a:t>
            </a:r>
            <a:r>
              <a:rPr lang="en-US" altLang="uk-UA" sz="5400" dirty="0" smtClean="0"/>
              <a:t>=3,5.</a:t>
            </a:r>
            <a:r>
              <a:rPr lang="uk-UA" altLang="uk-UA" sz="5400" dirty="0" smtClean="0"/>
              <a:t/>
            </a:r>
            <a:br>
              <a:rPr lang="uk-UA" altLang="uk-UA" sz="5400" dirty="0" smtClean="0"/>
            </a:br>
            <a:r>
              <a:rPr lang="en-US" altLang="uk-UA" sz="5400" dirty="0" smtClean="0"/>
              <a:t>a</a:t>
            </a:r>
            <a:r>
              <a:rPr lang="en-US" altLang="uk-UA" sz="3600" b="1" dirty="0" smtClean="0"/>
              <a:t>3</a:t>
            </a:r>
            <a:r>
              <a:rPr lang="en-US" altLang="uk-UA" sz="5400" dirty="0" smtClean="0"/>
              <a:t>=a</a:t>
            </a:r>
            <a:r>
              <a:rPr lang="en-US" altLang="uk-UA" sz="3600" b="1" dirty="0" smtClean="0"/>
              <a:t>2</a:t>
            </a:r>
            <a:r>
              <a:rPr lang="en-US" altLang="uk-UA" sz="5400" dirty="0" smtClean="0"/>
              <a:t>+d;</a:t>
            </a:r>
            <a:r>
              <a:rPr lang="uk-UA" altLang="uk-UA" sz="5400" dirty="0" smtClean="0"/>
              <a:t> </a:t>
            </a:r>
            <a:r>
              <a:rPr lang="en-US" altLang="uk-UA" sz="5400" dirty="0" smtClean="0"/>
              <a:t>a</a:t>
            </a:r>
            <a:r>
              <a:rPr lang="en-US" altLang="uk-UA" sz="3600" b="1" dirty="0" smtClean="0"/>
              <a:t>3</a:t>
            </a:r>
            <a:r>
              <a:rPr lang="en-US" altLang="uk-UA" sz="5400" dirty="0" smtClean="0"/>
              <a:t>=3,5+1,5;</a:t>
            </a:r>
            <a:r>
              <a:rPr lang="uk-UA" altLang="uk-UA" sz="5400" dirty="0" smtClean="0"/>
              <a:t> </a:t>
            </a:r>
            <a:r>
              <a:rPr lang="en-US" altLang="uk-UA" sz="5400" dirty="0" smtClean="0"/>
              <a:t>a</a:t>
            </a:r>
            <a:r>
              <a:rPr lang="en-US" altLang="uk-UA" sz="3600" b="1" dirty="0" smtClean="0"/>
              <a:t>3</a:t>
            </a:r>
            <a:r>
              <a:rPr lang="en-US" altLang="uk-UA" sz="5400" dirty="0" smtClean="0"/>
              <a:t>=5</a:t>
            </a:r>
            <a:r>
              <a:rPr lang="en-US" altLang="uk-UA" sz="5400" dirty="0"/>
              <a:t>.</a:t>
            </a:r>
            <a:endParaRPr lang="ru-RU" altLang="uk-UA" sz="5400" dirty="0"/>
          </a:p>
          <a:p>
            <a:r>
              <a:rPr lang="uk-UA" altLang="uk-UA" sz="5400" b="1" i="1" dirty="0"/>
              <a:t>Відповідь: </a:t>
            </a:r>
            <a:r>
              <a:rPr lang="uk-UA" altLang="uk-UA" sz="5400" dirty="0"/>
              <a:t>а</a:t>
            </a:r>
            <a:r>
              <a:rPr lang="uk-UA" altLang="uk-UA" sz="3600" b="1" dirty="0"/>
              <a:t>2</a:t>
            </a:r>
            <a:r>
              <a:rPr lang="uk-UA" altLang="uk-UA" sz="5400" dirty="0"/>
              <a:t>=3,5; </a:t>
            </a:r>
            <a:r>
              <a:rPr lang="uk-UA" altLang="uk-UA" sz="5400" dirty="0" smtClean="0"/>
              <a:t>а</a:t>
            </a:r>
            <a:r>
              <a:rPr lang="uk-UA" altLang="uk-UA" sz="3600" b="1" dirty="0" smtClean="0"/>
              <a:t>3</a:t>
            </a:r>
            <a:r>
              <a:rPr lang="uk-UA" altLang="uk-UA" sz="5400" dirty="0" smtClean="0"/>
              <a:t>=5</a:t>
            </a:r>
            <a:endParaRPr lang="en-US" altLang="uk-UA" sz="5400" dirty="0"/>
          </a:p>
          <a:p>
            <a:pPr algn="just" eaLnBrk="0" hangingPunct="0"/>
            <a:endParaRPr lang="ru-RU" sz="5400" dirty="0">
              <a:solidFill>
                <a:srgbClr val="1C1C1C"/>
              </a:solidFill>
            </a:endParaRPr>
          </a:p>
          <a:p>
            <a:pPr algn="just" eaLnBrk="0" hangingPunct="0"/>
            <a:r>
              <a:rPr lang="ru-RU" sz="5400" b="1" dirty="0" smtClean="0">
                <a:solidFill>
                  <a:srgbClr val="1C1C1C"/>
                </a:solidFill>
              </a:rPr>
              <a:t>ЗАДАЧА 2: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uk-UA" sz="5400" dirty="0" smtClean="0"/>
              <a:t>d=a</a:t>
            </a:r>
            <a:r>
              <a:rPr lang="en-US" altLang="uk-UA" sz="3600" b="1" dirty="0" smtClean="0"/>
              <a:t>2</a:t>
            </a:r>
            <a:r>
              <a:rPr lang="en-US" altLang="uk-UA" sz="5400" dirty="0" smtClean="0"/>
              <a:t>-a</a:t>
            </a:r>
            <a:r>
              <a:rPr lang="en-US" altLang="uk-UA" sz="3600" b="1" dirty="0" smtClean="0"/>
              <a:t>1</a:t>
            </a:r>
            <a:r>
              <a:rPr lang="en-US" altLang="uk-UA" sz="5400" dirty="0" smtClean="0"/>
              <a:t>;</a:t>
            </a:r>
            <a:r>
              <a:rPr lang="uk-UA" altLang="uk-UA" sz="5400" dirty="0" smtClean="0"/>
              <a:t> </a:t>
            </a:r>
            <a:r>
              <a:rPr lang="en-US" altLang="uk-UA" sz="5400" dirty="0" smtClean="0"/>
              <a:t>d=7-4</a:t>
            </a:r>
            <a:r>
              <a:rPr lang="en-US" altLang="uk-UA" sz="5400" dirty="0"/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uk-UA" sz="5400" dirty="0"/>
              <a:t>d=3.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uk-UA" sz="5400" dirty="0"/>
              <a:t>a</a:t>
            </a:r>
            <a:r>
              <a:rPr lang="en-US" altLang="uk-UA" sz="3600" b="1" dirty="0"/>
              <a:t>3</a:t>
            </a:r>
            <a:r>
              <a:rPr lang="en-US" altLang="uk-UA" sz="5400" dirty="0"/>
              <a:t>=a</a:t>
            </a:r>
            <a:r>
              <a:rPr lang="en-US" altLang="uk-UA" sz="3600" b="1" dirty="0"/>
              <a:t>2</a:t>
            </a:r>
            <a:r>
              <a:rPr lang="en-US" altLang="uk-UA" sz="5400" dirty="0"/>
              <a:t>+d;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uk-UA" sz="5400" dirty="0"/>
              <a:t>a</a:t>
            </a:r>
            <a:r>
              <a:rPr lang="en-US" altLang="uk-UA" sz="3600" b="1" dirty="0"/>
              <a:t>3</a:t>
            </a:r>
            <a:r>
              <a:rPr lang="en-US" altLang="uk-UA" sz="5400" dirty="0"/>
              <a:t>=7+3;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uk-UA" sz="5400" dirty="0"/>
              <a:t>a</a:t>
            </a:r>
            <a:r>
              <a:rPr lang="en-US" altLang="uk-UA" sz="3600" b="1" dirty="0"/>
              <a:t>3</a:t>
            </a:r>
            <a:r>
              <a:rPr lang="en-US" altLang="uk-UA" sz="5400" dirty="0"/>
              <a:t>=10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uk-UA" sz="5400" b="1" i="1" dirty="0"/>
              <a:t>Відповідь:</a:t>
            </a:r>
            <a:r>
              <a:rPr lang="uk-UA" altLang="uk-UA" sz="5400" dirty="0"/>
              <a:t> </a:t>
            </a:r>
            <a:r>
              <a:rPr lang="en-US" altLang="uk-UA" sz="5400" dirty="0"/>
              <a:t>d=3; a</a:t>
            </a:r>
            <a:r>
              <a:rPr lang="en-US" altLang="uk-UA" sz="3600" b="1" dirty="0"/>
              <a:t>3</a:t>
            </a:r>
            <a:r>
              <a:rPr lang="en-US" altLang="uk-UA" sz="5400" dirty="0"/>
              <a:t>=10.</a:t>
            </a:r>
            <a:endParaRPr lang="uk-UA" sz="5400" dirty="0" smtClean="0">
              <a:solidFill>
                <a:srgbClr val="1C1C1C"/>
              </a:solidFill>
            </a:endParaRPr>
          </a:p>
          <a:p>
            <a:pPr algn="just" eaLnBrk="0" hangingPunct="0"/>
            <a:endParaRPr lang="uk-UA" sz="5400" dirty="0">
              <a:solidFill>
                <a:srgbClr val="1C1C1C"/>
              </a:solidFill>
            </a:endParaRPr>
          </a:p>
          <a:p>
            <a:pPr algn="just" eaLnBrk="0" hangingPunct="0"/>
            <a:r>
              <a:rPr lang="uk-UA" sz="5400" b="1" dirty="0" smtClean="0">
                <a:solidFill>
                  <a:srgbClr val="1C1C1C"/>
                </a:solidFill>
              </a:rPr>
              <a:t>ЗАДАЧА 3: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5400" dirty="0"/>
              <a:t>Позначимо члени заданої </a:t>
            </a:r>
            <a:r>
              <a:rPr lang="uk-UA" altLang="uk-UA" sz="5400" dirty="0" smtClean="0"/>
              <a:t>послідовності: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5400" dirty="0" smtClean="0"/>
              <a:t>а</a:t>
            </a:r>
            <a:r>
              <a:rPr lang="uk-UA" altLang="uk-UA" sz="4000" b="1" dirty="0" smtClean="0"/>
              <a:t>1</a:t>
            </a:r>
            <a:r>
              <a:rPr lang="uk-UA" altLang="uk-UA" sz="5400" dirty="0" smtClean="0"/>
              <a:t>=5</a:t>
            </a:r>
            <a:r>
              <a:rPr lang="uk-UA" altLang="uk-UA" sz="5400" dirty="0"/>
              <a:t>; а</a:t>
            </a:r>
            <a:r>
              <a:rPr lang="uk-UA" altLang="uk-UA" sz="4000" b="1" dirty="0"/>
              <a:t>2</a:t>
            </a:r>
            <a:r>
              <a:rPr lang="uk-UA" altLang="uk-UA" sz="5400" dirty="0"/>
              <a:t>=10; а</a:t>
            </a:r>
            <a:r>
              <a:rPr lang="uk-UA" altLang="uk-UA" sz="4000" b="1" dirty="0"/>
              <a:t>3</a:t>
            </a:r>
            <a:r>
              <a:rPr lang="uk-UA" altLang="uk-UA" sz="5400" dirty="0"/>
              <a:t>=15; а</a:t>
            </a:r>
            <a:r>
              <a:rPr lang="uk-UA" altLang="uk-UA" sz="4000" b="1" dirty="0"/>
              <a:t>4</a:t>
            </a:r>
            <a:r>
              <a:rPr lang="uk-UA" altLang="uk-UA" sz="5400" dirty="0"/>
              <a:t>=20.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5400" dirty="0"/>
              <a:t>Знайдемо різниці наступного та попереднього членів послідовності: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5400" dirty="0" smtClean="0"/>
              <a:t>а</a:t>
            </a:r>
            <a:r>
              <a:rPr lang="uk-UA" altLang="uk-UA" sz="3600" b="1" dirty="0" smtClean="0"/>
              <a:t>2</a:t>
            </a:r>
            <a:r>
              <a:rPr lang="uk-UA" altLang="uk-UA" sz="5400" dirty="0" smtClean="0"/>
              <a:t>-а</a:t>
            </a:r>
            <a:r>
              <a:rPr lang="uk-UA" altLang="uk-UA" sz="3600" b="1" dirty="0" smtClean="0"/>
              <a:t>1</a:t>
            </a:r>
            <a:r>
              <a:rPr lang="uk-UA" altLang="uk-UA" sz="5400" dirty="0" smtClean="0"/>
              <a:t>=10-5=5; а</a:t>
            </a:r>
            <a:r>
              <a:rPr lang="uk-UA" altLang="uk-UA" sz="3600" b="1" dirty="0" smtClean="0"/>
              <a:t>3</a:t>
            </a:r>
            <a:r>
              <a:rPr lang="uk-UA" altLang="uk-UA" sz="5400" dirty="0" smtClean="0"/>
              <a:t>-а</a:t>
            </a:r>
            <a:r>
              <a:rPr lang="uk-UA" altLang="uk-UA" sz="3600" b="1" dirty="0" smtClean="0"/>
              <a:t>2</a:t>
            </a:r>
            <a:r>
              <a:rPr lang="uk-UA" altLang="uk-UA" sz="5400" dirty="0" smtClean="0"/>
              <a:t>=15-5=5; а</a:t>
            </a:r>
            <a:r>
              <a:rPr lang="uk-UA" altLang="uk-UA" sz="3600" b="1" dirty="0" smtClean="0"/>
              <a:t>4</a:t>
            </a:r>
            <a:r>
              <a:rPr lang="uk-UA" altLang="uk-UA" sz="5400" dirty="0" smtClean="0"/>
              <a:t>-а</a:t>
            </a:r>
            <a:r>
              <a:rPr lang="uk-UA" altLang="uk-UA" sz="3600" b="1" dirty="0" smtClean="0"/>
              <a:t>3</a:t>
            </a:r>
            <a:r>
              <a:rPr lang="uk-UA" altLang="uk-UA" sz="5400" dirty="0" smtClean="0"/>
              <a:t>=5</a:t>
            </a:r>
            <a:r>
              <a:rPr lang="uk-UA" altLang="uk-UA" sz="5400" dirty="0"/>
              <a:t>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5400" dirty="0"/>
              <a:t>     Оскільки одержані різниці дорівнюють одному й тому ж числу 5, то ця послідовність є арифметичною прогресією</a:t>
            </a:r>
            <a:r>
              <a:rPr lang="uk-UA" altLang="uk-UA" sz="5400" dirty="0" smtClean="0"/>
              <a:t>.</a:t>
            </a:r>
            <a:endParaRPr lang="uk-UA" altLang="uk-UA" sz="5400" dirty="0"/>
          </a:p>
        </p:txBody>
      </p:sp>
      <p:sp>
        <p:nvSpPr>
          <p:cNvPr id="45" name="Прямоугольник 3"/>
          <p:cNvSpPr/>
          <p:nvPr/>
        </p:nvSpPr>
        <p:spPr>
          <a:xfrm>
            <a:off x="8369621" y="6950132"/>
            <a:ext cx="20850547" cy="313932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6600" b="1" dirty="0" smtClean="0">
                <a:latin typeface="Book Antiqua" pitchFamily="18" charset="0"/>
              </a:rPr>
              <a:t>Поняття числової послідовності виникло і розвивалося задовго до створення вчення про функції.</a:t>
            </a:r>
            <a:endParaRPr lang="uk-UA" sz="6600" b="1" dirty="0">
              <a:latin typeface="Book Antiqua" pitchFamily="18" charset="0"/>
            </a:endParaRP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20" y="694286"/>
            <a:ext cx="5633180" cy="63444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Прямоугольник 4"/>
          <p:cNvSpPr/>
          <p:nvPr/>
        </p:nvSpPr>
        <p:spPr>
          <a:xfrm>
            <a:off x="974431" y="6947281"/>
            <a:ext cx="7180101" cy="230832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Book Antiqua" pitchFamily="18" charset="0"/>
              </a:rPr>
              <a:t>На зв'язок між прогресіями першим звернув увагу великий </a:t>
            </a: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АРХІМЕД</a:t>
            </a:r>
            <a:r>
              <a:rPr lang="uk-UA" sz="3600" b="1" dirty="0" smtClean="0">
                <a:latin typeface="Book Antiqua" pitchFamily="18" charset="0"/>
              </a:rPr>
              <a:t> (</a:t>
            </a:r>
            <a:r>
              <a:rPr lang="uk-UA" sz="3600" b="1" dirty="0" err="1" smtClean="0">
                <a:latin typeface="Book Antiqua" pitchFamily="18" charset="0"/>
              </a:rPr>
              <a:t>бл</a:t>
            </a:r>
            <a:r>
              <a:rPr lang="uk-UA" sz="3600" b="1" dirty="0" smtClean="0">
                <a:latin typeface="Book Antiqua" pitchFamily="18" charset="0"/>
              </a:rPr>
              <a:t>. 287-212 рр.. до </a:t>
            </a:r>
            <a:r>
              <a:rPr lang="uk-UA" sz="3600" b="1" dirty="0" err="1" smtClean="0">
                <a:latin typeface="Book Antiqua" pitchFamily="18" charset="0"/>
              </a:rPr>
              <a:t>н.е</a:t>
            </a:r>
            <a:r>
              <a:rPr lang="uk-UA" sz="3600" b="1" dirty="0" smtClean="0">
                <a:latin typeface="Book Antiqua" pitchFamily="18" charset="0"/>
              </a:rPr>
              <a:t>)</a:t>
            </a:r>
            <a:endParaRPr lang="uk-UA" sz="3600" b="1" dirty="0">
              <a:latin typeface="Book Antiqua" pitchFamily="18" charset="0"/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35" y="21993242"/>
            <a:ext cx="3661056" cy="3867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кутник 8"/>
          <p:cNvSpPr/>
          <p:nvPr/>
        </p:nvSpPr>
        <p:spPr>
          <a:xfrm>
            <a:off x="36410" y="26597294"/>
            <a:ext cx="923310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i="1" dirty="0"/>
              <a:t>Знайшов моментально суму всіх натуральних чисел від 1 до 100, будучи ще учнем початкової школи</a:t>
            </a:r>
            <a:r>
              <a:rPr lang="uk-UA" sz="4000" b="1" i="1" dirty="0" smtClean="0"/>
              <a:t>.</a:t>
            </a:r>
            <a:endParaRPr lang="uk-UA" sz="4000" b="1" i="1" dirty="0"/>
          </a:p>
          <a:p>
            <a:pPr algn="ctr"/>
            <a:r>
              <a:rPr lang="uk-UA" sz="4400" b="1" i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Рішення</a:t>
            </a:r>
          </a:p>
          <a:p>
            <a:pPr algn="ctr"/>
            <a:r>
              <a:rPr lang="uk-UA" sz="4400" b="1" i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1 + 2 + 3 + 4 + ….. + 99 + 100 = (1 + 100) + (2 + 99) + (3 + 98) + …..  = 101 ∙ 50  = 5050 </a:t>
            </a: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487" y="23224757"/>
            <a:ext cx="3649761" cy="1201460"/>
          </a:xfrm>
          <a:prstGeom prst="rect">
            <a:avLst/>
          </a:prstGeom>
          <a:ln/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4" name="Прямоугольник 2"/>
          <p:cNvSpPr/>
          <p:nvPr/>
        </p:nvSpPr>
        <p:spPr>
          <a:xfrm>
            <a:off x="460454" y="31520266"/>
            <a:ext cx="87847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Прогресії в літературі</a:t>
            </a:r>
            <a:endParaRPr lang="uk-UA" sz="6000" b="1" i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5" name="Прямоугольник 3"/>
          <p:cNvSpPr/>
          <p:nvPr/>
        </p:nvSpPr>
        <p:spPr>
          <a:xfrm>
            <a:off x="460454" y="3328204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/>
              <a:t>Навіть у літературі ми зустрічаємося з математичними поняттями! Так, згадаємо рядки з "Євгенія Онєгіна".</a:t>
            </a:r>
            <a:endParaRPr lang="uk-UA" sz="2000" b="1" i="1" dirty="0"/>
          </a:p>
        </p:txBody>
      </p:sp>
      <p:sp>
        <p:nvSpPr>
          <p:cNvPr id="56" name="Прямоугольник 4"/>
          <p:cNvSpPr/>
          <p:nvPr/>
        </p:nvSpPr>
        <p:spPr>
          <a:xfrm>
            <a:off x="502487" y="34391004"/>
            <a:ext cx="66611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...Не мог он ямба от хорея,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Как мы не бились отличить...</a:t>
            </a:r>
            <a:endParaRPr lang="ru-RU" sz="3200" b="1" i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460454" y="35473116"/>
            <a:ext cx="1065339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i="1" u="sng" dirty="0">
                <a:solidFill>
                  <a:schemeClr val="accent1">
                    <a:lumMod val="75000"/>
                  </a:schemeClr>
                </a:solidFill>
              </a:rPr>
              <a:t>Ямб</a:t>
            </a:r>
            <a:r>
              <a:rPr lang="uk-UA" sz="4400" b="1" i="1" dirty="0"/>
              <a:t> - це віршований розмір з наголосом на парних складах 2, 4, 6, 8 ... Номери ударних складів утворюють арифметичну прогресію з першим членом 2 і різницею прогресії 2.</a:t>
            </a:r>
          </a:p>
          <a:p>
            <a:endParaRPr lang="uk-UA" sz="4400" b="1" i="1" dirty="0"/>
          </a:p>
          <a:p>
            <a:r>
              <a:rPr lang="ru-RU" sz="4800" b="1" i="1" u="sng" dirty="0">
                <a:solidFill>
                  <a:schemeClr val="accent1">
                    <a:lumMod val="75000"/>
                  </a:schemeClr>
                </a:solidFill>
              </a:rPr>
              <a:t>Хорей</a:t>
            </a:r>
            <a:r>
              <a:rPr lang="ru-RU" sz="4400" b="1" i="1" dirty="0"/>
              <a:t> - </a:t>
            </a:r>
            <a:r>
              <a:rPr lang="uk-UA" sz="4400" b="1" i="1" dirty="0"/>
              <a:t>це віршований розмір з наголосом на непарних складах вірша. Номери ударних складів утворюють арифметичну прогресію 1, 3, 5, 7 ..</a:t>
            </a:r>
            <a:r>
              <a:rPr lang="ru-RU" sz="4400" b="1" i="1" dirty="0"/>
              <a:t>.</a:t>
            </a:r>
            <a:endParaRPr lang="uk-UA" sz="4400" b="1" i="1" dirty="0"/>
          </a:p>
        </p:txBody>
      </p:sp>
    </p:spTree>
    <p:extLst>
      <p:ext uri="{BB962C8B-B14F-4D97-AF65-F5344CB8AC3E}">
        <p14:creationId xmlns:p14="http://schemas.microsoft.com/office/powerpoint/2010/main" val="19056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316</Words>
  <Application>Microsoft Office PowerPoint</Application>
  <PresentationFormat>Довільний</PresentationFormat>
  <Paragraphs>60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9" baseType="lpstr">
      <vt:lpstr>Arial</vt:lpstr>
      <vt:lpstr>Bahnschrift Condensed</vt:lpstr>
      <vt:lpstr>Book Antiqua</vt:lpstr>
      <vt:lpstr>Calibri</vt:lpstr>
      <vt:lpstr>Calibri Light</vt:lpstr>
      <vt:lpstr>Cambria Math</vt:lpstr>
      <vt:lpstr>Wingdings</vt:lpstr>
      <vt:lpstr>Тема Office</vt:lpstr>
      <vt:lpstr>Назва заходу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Віта Коломієць</cp:lastModifiedBy>
  <cp:revision>37</cp:revision>
  <dcterms:created xsi:type="dcterms:W3CDTF">2020-04-20T11:24:59Z</dcterms:created>
  <dcterms:modified xsi:type="dcterms:W3CDTF">2020-12-03T10:56:00Z</dcterms:modified>
</cp:coreProperties>
</file>