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A773923-3C63-41D4-95C4-29697E8CAF34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</p14:sldIdLst>
        </p14:section>
        <p14:section name="Раздел без заголовка" id="{D0408E61-0E44-449C-BE63-70E6D9A0E15A}">
          <p14:sldIdLst>
            <p14:sldId id="260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303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136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663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99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08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00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4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33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807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50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276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6AF0-D4DD-4B9A-A80E-A7F8DB36921C}" type="datetimeFigureOut">
              <a:rPr lang="uk-UA" smtClean="0"/>
              <a:t>03.06.2025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8E4C-3824-4A13-AAFF-B841248FA75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7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1174834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Інтернет для навчання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44905"/>
            <a:ext cx="9144000" cy="1655762"/>
          </a:xfrm>
        </p:spPr>
        <p:txBody>
          <a:bodyPr/>
          <a:lstStyle/>
          <a:p>
            <a:r>
              <a:rPr lang="uk-UA" dirty="0" smtClean="0"/>
              <a:t>Розробила вчитель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Вищебулатецької</a:t>
            </a:r>
            <a:r>
              <a:rPr lang="uk-UA" dirty="0" smtClean="0"/>
              <a:t> </a:t>
            </a:r>
            <a:r>
              <a:rPr lang="uk-UA" dirty="0" err="1" smtClean="0"/>
              <a:t>гіназії</a:t>
            </a:r>
            <a:r>
              <a:rPr lang="uk-UA" dirty="0" smtClean="0"/>
              <a:t> ЛМР </a:t>
            </a:r>
            <a:r>
              <a:rPr lang="uk-UA" dirty="0" err="1" smtClean="0"/>
              <a:t>Дзькрятченко</a:t>
            </a:r>
            <a:r>
              <a:rPr lang="uk-UA" dirty="0" smtClean="0"/>
              <a:t> Ю.І.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580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6">
                    <a:lumMod val="50000"/>
                  </a:schemeClr>
                </a:solidFill>
              </a:rPr>
              <a:t>Практична робота</a:t>
            </a:r>
            <a:endParaRPr lang="uk-UA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Обирати </a:t>
            </a:r>
            <a:r>
              <a:rPr lang="uk-UA" dirty="0"/>
              <a:t>вправу з математики </a:t>
            </a:r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learningapps</a:t>
            </a:r>
            <a:r>
              <a:rPr lang="ru-RU" u="sng" dirty="0">
                <a:hlinkClick r:id="rId2"/>
              </a:rPr>
              <a:t>.</a:t>
            </a:r>
            <a:r>
              <a:rPr lang="en-US" u="sng" dirty="0">
                <a:hlinkClick r:id="rId2"/>
              </a:rPr>
              <a:t>org</a:t>
            </a:r>
            <a:r>
              <a:rPr lang="ru-RU" u="sng" dirty="0">
                <a:hlinkClick r:id="rId2"/>
              </a:rPr>
              <a:t>/11748349</a:t>
            </a:r>
            <a:endParaRPr lang="uk-UA" dirty="0"/>
          </a:p>
          <a:p>
            <a:pPr lvl="0"/>
            <a:r>
              <a:rPr lang="uk-UA" dirty="0"/>
              <a:t>Виконують </a:t>
            </a:r>
            <a:r>
              <a:rPr lang="uk-UA" dirty="0" smtClean="0"/>
              <a:t>завдання</a:t>
            </a:r>
          </a:p>
          <a:p>
            <a:pPr lvl="0"/>
            <a:r>
              <a:rPr lang="uk-UA" dirty="0" smtClean="0"/>
              <a:t>Зробити </a:t>
            </a:r>
            <a:r>
              <a:rPr lang="uk-UA" dirty="0" err="1" smtClean="0"/>
              <a:t>скрін</a:t>
            </a:r>
            <a:r>
              <a:rPr lang="uk-UA" dirty="0" smtClean="0"/>
              <a:t> результату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112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Написати у зошиті 3 сайти, які можна використовувати для навчання</a:t>
            </a:r>
          </a:p>
          <a:p>
            <a:pPr lvl="0"/>
            <a:r>
              <a:rPr lang="uk-UA" dirty="0"/>
              <a:t>Підготувати коротку розповідь (3 речення) про свій улюблений навчальний сайт</a:t>
            </a:r>
          </a:p>
          <a:p>
            <a:pPr lvl="0"/>
            <a:r>
              <a:rPr lang="uk-UA" dirty="0"/>
              <a:t>Назви 2 безпечні сайти для навчання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2329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-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 глобальна мережа комп'ютерів, яка з'єднує мільйони комп'ютерів та пристроїв по всьому світу. Він дозволяє людям обмінюватися інформацією, спілкуватися, знаходити нову інформацію, розважатися та виконувати різноманітні дії.</a:t>
            </a:r>
            <a:endParaRPr lang="uk-UA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Що таке інтернет - KS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397" y="3509963"/>
            <a:ext cx="4389206" cy="29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1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58" y="124954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Комп'ютери та пристрої, такі як ноутбуки, смартфони та планшети, можуть бути підключені до Інтернету за допомогою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проводового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з'єднання або бездротового зв'язку, такого як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Wi-Fi.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пристрій має свій унікальний ідентифікатор, відомий як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адреса, яка дозволяє ідентифікувати його в мережі.</a:t>
            </a:r>
            <a:r>
              <a:rPr lang="uk-UA" dirty="0"/>
              <a:t> </a:t>
            </a:r>
          </a:p>
        </p:txBody>
      </p:sp>
      <p:pic>
        <p:nvPicPr>
          <p:cNvPr id="2050" name="Picture 2" descr="Как усилить сигнал Wi-Fi дома: Советы и рекоменд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21" y="3682281"/>
            <a:ext cx="3052320" cy="25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Що краще - Wi-Fi або Ethernet-з'єднання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40" y="3977140"/>
            <a:ext cx="3538927" cy="19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9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51" y="1204574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Інтернету ми маємо доступ до безлічі ресурсів та сервісів. Ми можемо шукати інформацію в пошукових системах, відвідувати веб-сторінки, переглядати відео, слухати музику, користуватися електронною поштою, спілкуватися в соціальних мережах, здійснювати покупки онлайн та багато іншого</a:t>
            </a:r>
          </a:p>
        </p:txBody>
      </p:sp>
      <p:pic>
        <p:nvPicPr>
          <p:cNvPr id="3074" name="Picture 2" descr="Google рассказал про расширенные результаты консоли и структурирование  данных | CityH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356">
            <a:off x="4160271" y="3236321"/>
            <a:ext cx="3499013" cy="23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инципи функціонування електронної пош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35" y="4917335"/>
            <a:ext cx="1997751" cy="17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отошпалери Графіті музика на стіну. Купити фотошпалери Графіті музика в  інтернет-магазині Wall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22" y="4150956"/>
            <a:ext cx="1466751" cy="11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Гайд по видео на YouTube: разрешение, размеры и соотношение сторон |  Onlyp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2" name="Picture 10" descr="Як завантажити відео з Youtube? -Affhub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68" y="4761107"/>
            <a:ext cx="2114724" cy="11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Векторы на тему «Онлайн Покупки» — скачивайте бесплатные векторы высокого  качества на Freepik | Freep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4" y="3094971"/>
            <a:ext cx="2030413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>
                <a:solidFill>
                  <a:srgbClr val="7030A0"/>
                </a:solidFill>
              </a:rPr>
              <a:t>Всеукраїнська школа онлайн (ВШО)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Це </a:t>
            </a:r>
            <a:r>
              <a:rPr lang="uk-UA" dirty="0"/>
              <a:t>безкоштовна онлайн-платформа для дистанційного та змішаного навчання учнів 5-11 класів. Її основна мета - забезпечити рівний, вільний та безоплатний доступ до якісного навчального контенту для всіх українських учнів та вчителів, незалежно від місця </a:t>
            </a:r>
            <a:r>
              <a:rPr lang="uk-UA" dirty="0" smtClean="0"/>
              <a:t>проживання.</a:t>
            </a:r>
            <a:endParaRPr lang="uk-UA" dirty="0"/>
          </a:p>
        </p:txBody>
      </p:sp>
      <p:sp>
        <p:nvSpPr>
          <p:cNvPr id="4" name="AutoShape 2" descr="В Україні запустили освітню платформу &quot;Всеукраїнська школа онлайн&quot; | Всі  Новини Вінни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Інструкція щодо роботи на платформі &quot;Всеукраїнська школа онлайн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70" y="3561447"/>
            <a:ext cx="4506098" cy="25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9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endParaRPr lang="uk-UA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9444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Це б</a:t>
            </a:r>
            <a:r>
              <a:rPr lang="ru-RU" dirty="0" err="1" smtClean="0"/>
              <a:t>езкоштовне</a:t>
            </a:r>
            <a:r>
              <a:rPr lang="ru-RU" dirty="0" smtClean="0"/>
              <a:t> </a:t>
            </a:r>
            <a:r>
              <a:rPr lang="ru-RU" dirty="0"/>
              <a:t>веб-</a:t>
            </a:r>
            <a:r>
              <a:rPr lang="ru-RU" dirty="0" err="1"/>
              <a:t>авторське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та платформа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й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у закладах </a:t>
            </a:r>
            <a:r>
              <a:rPr lang="ru-RU" dirty="0" err="1"/>
              <a:t>освіти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невеликих </a:t>
            </a:r>
            <a:r>
              <a:rPr lang="ru-RU" dirty="0" err="1"/>
              <a:t>інтерактивних</a:t>
            </a:r>
            <a:r>
              <a:rPr lang="ru-RU" dirty="0"/>
              <a:t> </a:t>
            </a:r>
            <a:r>
              <a:rPr lang="ru-RU" dirty="0" err="1"/>
              <a:t>мультимедійних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, так </a:t>
            </a:r>
            <a:r>
              <a:rPr lang="ru-RU" dirty="0" err="1"/>
              <a:t>званих</a:t>
            </a:r>
            <a:r>
              <a:rPr lang="ru-RU" dirty="0"/>
              <a:t> </a:t>
            </a:r>
            <a:r>
              <a:rPr lang="ru-RU" i="1" dirty="0" err="1"/>
              <a:t>мультимедійних</a:t>
            </a:r>
            <a:r>
              <a:rPr lang="ru-RU" i="1" dirty="0"/>
              <a:t> </a:t>
            </a:r>
            <a:r>
              <a:rPr lang="ru-RU" i="1" dirty="0" err="1"/>
              <a:t>програм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Picture 2" descr="Learning Apps - огляд сервіса | Вчимо | Vchym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957" y="0"/>
            <a:ext cx="1218010" cy="12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arningApps.org – онлайн сервіс, який дозволяє створювати інтерактивні  вправи. – &quot;Візуалізація навч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38" y="4020064"/>
            <a:ext cx="3648355" cy="25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5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uk-UA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4615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Ц</a:t>
            </a:r>
            <a:r>
              <a:rPr lang="uk-UA" dirty="0" smtClean="0"/>
              <a:t>е</a:t>
            </a:r>
            <a:r>
              <a:rPr lang="uk-UA" dirty="0"/>
              <a:t> вільна, загальнодоступна, багатомовна інтернет-енциклопедія, яку може редагувати кожен. Вона управляється спільнотою волонтерів та має низку правил, що забезпечують надійність та нейтральність інформації. </a:t>
            </a:r>
            <a:endParaRPr lang="uk-UA" dirty="0"/>
          </a:p>
        </p:txBody>
      </p:sp>
      <p:pic>
        <p:nvPicPr>
          <p:cNvPr id="3074" name="Picture 2" descr="Українська Вікіпедія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34" y="3445507"/>
            <a:ext cx="2924434" cy="33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33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err="1">
                <a:solidFill>
                  <a:srgbClr val="7030A0"/>
                </a:solidFill>
              </a:rPr>
              <a:t>Google</a:t>
            </a:r>
            <a:r>
              <a:rPr lang="uk-UA" sz="5400" b="1" dirty="0">
                <a:solidFill>
                  <a:srgbClr val="7030A0"/>
                </a:solidFill>
              </a:rPr>
              <a:t> </a:t>
            </a:r>
            <a:r>
              <a:rPr lang="uk-UA" sz="5400" b="1" dirty="0" err="1">
                <a:solidFill>
                  <a:srgbClr val="7030A0"/>
                </a:solidFill>
              </a:rPr>
              <a:t>Classroom</a:t>
            </a:r>
            <a:endParaRPr lang="uk-UA" sz="5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7964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Google Classroom (</a:t>
            </a:r>
            <a:r>
              <a:rPr lang="uk-UA" dirty="0" err="1"/>
              <a:t>укр</a:t>
            </a:r>
            <a:r>
              <a:rPr lang="uk-UA" dirty="0"/>
              <a:t>. </a:t>
            </a:r>
            <a:r>
              <a:rPr lang="en-US" dirty="0"/>
              <a:t>Google </a:t>
            </a:r>
            <a:r>
              <a:rPr lang="uk-UA" dirty="0"/>
              <a:t>Клас) — </a:t>
            </a:r>
            <a:r>
              <a:rPr lang="uk-UA" dirty="0" err="1"/>
              <a:t>вебсервіс</a:t>
            </a:r>
            <a:r>
              <a:rPr lang="uk-UA" dirty="0"/>
              <a:t>, створений </a:t>
            </a:r>
            <a:r>
              <a:rPr lang="en-US" dirty="0"/>
              <a:t>Google </a:t>
            </a:r>
            <a:r>
              <a:rPr lang="uk-UA" dirty="0"/>
              <a:t>для навчальних закладів з метою спрощення створення, поширення і класифікації завдань </a:t>
            </a:r>
            <a:r>
              <a:rPr lang="uk-UA" dirty="0" err="1"/>
              <a:t>безпаперовим</a:t>
            </a:r>
            <a:r>
              <a:rPr lang="uk-UA" dirty="0"/>
              <a:t> шляхом. Основна мета сервісу — прискорити процес поширення файлів між педагогами та здобувачами освіти.</a:t>
            </a:r>
            <a:endParaRPr lang="uk-UA" dirty="0"/>
          </a:p>
        </p:txBody>
      </p:sp>
      <p:pic>
        <p:nvPicPr>
          <p:cNvPr id="4098" name="Picture 2" descr="Google Classroom - підібрані інструкції по користуванню платформо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41" y="4003589"/>
            <a:ext cx="4589405" cy="26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8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232025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підозрілих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бережно ШАХРАЇ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362450"/>
            <a:ext cx="3758529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297" y="428368"/>
            <a:ext cx="1019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безпеки в Інтернеті:</a:t>
            </a:r>
            <a:endParaRPr lang="uk-UA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83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295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Інтернет для навчання</vt:lpstr>
      <vt:lpstr>Інтернет - це глобальна мережа комп'ютерів, яка з'єднує мільйони комп'ютерів та пристроїв по всьому світу. Він дозволяє людям обмінюватися інформацією, спілкуватися, знаходити нову інформацію, розважатися та виконувати різноманітні дії.</vt:lpstr>
      <vt:lpstr>Комп'ютери та пристрої, такі як ноутбуки, смартфони та планшети, можуть бути підключені до Інтернету за допомогою проводового з'єднання або бездротового зв'язку, такого як Wi-Fi. Кожен пристрій має свій унікальний ідентифікатор, відомий як IP-адреса, яка дозволяє ідентифікувати його в мережі. </vt:lpstr>
      <vt:lpstr>Завдяки Інтернету ми маємо доступ до безлічі ресурсів та сервісів. Ми можемо шукати інформацію в пошукових системах, відвідувати веб-сторінки, переглядати відео, слухати музику, користуватися електронною поштою, спілкуватися в соціальних мережах, здійснювати покупки онлайн та багато іншого</vt:lpstr>
      <vt:lpstr>Всеукраїнська школа онлайн (ВШО)</vt:lpstr>
      <vt:lpstr>LearningApps</vt:lpstr>
      <vt:lpstr>Wikipedia </vt:lpstr>
      <vt:lpstr>Google Classroom</vt:lpstr>
      <vt:lpstr>Важливо пам'ятати про безпеку при користуванні Інтернетом. Ми повинні бути обережними при введенні особистої інформації, використовувати надійні паролі, уникати небезпечних веб-сайтів та підозрілих електронних повідомлень. Знання основних правил безпеки допоможе нам захистити свою приватність та уникнути шахрайства в мережі.</vt:lpstr>
      <vt:lpstr>Практична робота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 для навчання</dc:title>
  <dc:creator>Shcool</dc:creator>
  <cp:lastModifiedBy>Shcool</cp:lastModifiedBy>
  <cp:revision>11</cp:revision>
  <dcterms:created xsi:type="dcterms:W3CDTF">2025-06-02T08:35:05Z</dcterms:created>
  <dcterms:modified xsi:type="dcterms:W3CDTF">2025-06-03T12:00:17Z</dcterms:modified>
</cp:coreProperties>
</file>