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5FE"/>
    <a:srgbClr val="283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D90AF-7D68-4478-AB79-F2EE705A0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E7CDFF-98D7-4CCA-B51A-3725DC143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28B78-8CC8-4879-9507-01A69A0D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98541-DDC2-4539-AFED-AC9574EC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D34B4-B380-46B8-A917-2C2EF105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93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BE074-E9DB-4BCA-A39B-2DB02106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DA8493-73B1-4BCA-8FC9-00AEBEC44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E42CC-EA10-4EA5-8C1A-5CE4A2AB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D69DA-4381-4409-BF4A-55898A50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901A6-3F25-4BD1-AA6E-08D445F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31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F4AD23-B550-4C19-8536-115B0CADA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EF1674-C391-4814-8046-A496D9BC9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98CB06-3CF2-4CC2-9A1D-07E99143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6CBA0-EAA4-4A26-B62A-778292EB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923A4-3434-48A6-B7D4-3836E76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88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9923B-1212-471C-8577-5AD42517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F7734-6910-4638-8389-1450EA7C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2F7E4-9A45-4CA8-95D6-E2090233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1110-FF36-452A-BEDA-B012479B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1C47D-9A4C-49B0-91B4-28F8CEF4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64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E9D84-56AD-4E30-9D93-580D34D5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AB721-7A72-4624-9018-FEB0F8B3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8D76F-6FD9-4ABD-9019-4019E0AE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548F7-3BA5-40CC-A14F-C7E03953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3C804-2BF2-4504-B89C-3A02D037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03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E85FD-AD2B-4C14-BEA6-EECDAE6E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511D5-AD40-4B24-ACAA-8C09CF910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CD163-27A7-49FC-B271-F47F24D00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80BDAA-E329-435A-9B38-9CA5BFFB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919D-10F5-4697-BDEE-96457451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97CE8-77E0-438E-9826-E602F97D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77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80D5C-D651-4BFE-AFFF-F80CA172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6DF3A-3EBA-4AD4-97D0-9415680A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8077B7-8F95-4F5E-9654-5AA2567D4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D68FDF-A68E-41A0-810A-74EAECB5F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059B9C-CCE2-4BBA-95D2-B95C8FCE9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E4DC0B-3210-4E4A-919C-26658429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1484EE-F8DD-475D-982F-6BBED90F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ECECC2-47CA-4DFB-8627-5DD59E17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27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D8C12-766D-4C6F-9815-874C1C05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B59365-86BB-43B9-A70A-6AA98E74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B4B9F3-0310-41DF-9316-CA958558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F13C74-0DD2-4182-A532-ABFAE7D2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92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505767-77C4-4A9D-895D-41164136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FA903B-B329-421B-A6E9-3562E030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497A20-555A-49FB-8D3A-9EC2AFE2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14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FDE78-8E1B-4A3A-85DA-DD9614D3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DD8B1-DE50-45F1-B616-4C33C76A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CC86EF-ED0E-42AB-87B7-3637B8891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52C19F-8DEA-4292-9FB9-060BA8B5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BA6D53-3947-4ECF-82A0-C619DA62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A1087-FF38-47F2-B94D-2A7BE4E1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20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89627-A87F-4F94-B2B9-24A073D9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E078AD-8037-4064-9BD0-4135DB961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ECCE0E-AEF6-48B4-8E39-A9F7081E9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34C208-CA85-4587-AED4-72EF7B29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69A4B-DB3F-4A7B-A2D6-EDDF6505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32C5C3-C3CD-4FB5-9164-1BCDD660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09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6C0E5-C185-43CF-846C-553721E7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34DF5-C817-4BE3-91E3-2987B6A36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4B061-CD7C-4E86-902A-BA1BD529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7E58-43D5-4D36-BE98-4C7E0FB33830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16538-8700-4F60-A554-A5AE45CBE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E2CBF-F34F-4AFE-B397-42BC57FA5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8B14E-CF07-4E1C-BB48-5755E09122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2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41FA448-DDB7-48E6-817F-4924EEBD45FA}"/>
              </a:ext>
            </a:extLst>
          </p:cNvPr>
          <p:cNvSpPr/>
          <p:nvPr/>
        </p:nvSpPr>
        <p:spPr>
          <a:xfrm>
            <a:off x="1033670" y="397565"/>
            <a:ext cx="9912626" cy="17625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139DB-50B0-4DD3-859D-215EFE5F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22" y="643661"/>
            <a:ext cx="9899374" cy="1270346"/>
          </a:xfrm>
        </p:spPr>
        <p:txBody>
          <a:bodyPr>
            <a:noAutofit/>
          </a:bodyPr>
          <a:lstStyle/>
          <a:p>
            <a:r>
              <a:rPr lang="ru-RU" sz="4800" b="1" dirty="0" err="1"/>
              <a:t>Спілкування</a:t>
            </a:r>
            <a:r>
              <a:rPr lang="ru-RU" sz="4800" b="1" dirty="0"/>
              <a:t> в </a:t>
            </a:r>
            <a:r>
              <a:rPr lang="ru-RU" sz="4800" b="1" dirty="0" err="1"/>
              <a:t>Інтернеті</a:t>
            </a:r>
            <a:r>
              <a:rPr lang="ru-RU" sz="4800" b="1" dirty="0"/>
              <a:t>. </a:t>
            </a:r>
            <a:r>
              <a:rPr lang="ru-RU" sz="4800" b="1" dirty="0" err="1"/>
              <a:t>Безпечне</a:t>
            </a:r>
            <a:r>
              <a:rPr lang="ru-RU" sz="4800" b="1" dirty="0"/>
              <a:t> </a:t>
            </a:r>
            <a:r>
              <a:rPr lang="ru-RU" sz="4800" b="1" dirty="0" err="1"/>
              <a:t>використання</a:t>
            </a:r>
            <a:r>
              <a:rPr lang="ru-RU" sz="4800" b="1" dirty="0"/>
              <a:t> </a:t>
            </a:r>
            <a:r>
              <a:rPr lang="ru-RU" sz="4800" b="1" dirty="0" err="1"/>
              <a:t>Інтернету</a:t>
            </a:r>
            <a:r>
              <a:rPr lang="ru-RU" sz="4800" b="1" dirty="0"/>
              <a:t>.</a:t>
            </a:r>
            <a:endParaRPr lang="uk-UA" sz="6600" b="1" dirty="0">
              <a:latin typeface="Comic Sans MS" panose="030F0702030302020204" pitchFamily="66" charset="0"/>
            </a:endParaRPr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92454A35-1D5A-4FCA-9C12-FCED3CFC12E3}"/>
              </a:ext>
            </a:extLst>
          </p:cNvPr>
          <p:cNvSpPr/>
          <p:nvPr/>
        </p:nvSpPr>
        <p:spPr>
          <a:xfrm>
            <a:off x="600494" y="2510354"/>
            <a:ext cx="3803374" cy="233238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B14F9FDC-EF2A-4CD9-B681-AFFF0F83152C}"/>
              </a:ext>
            </a:extLst>
          </p:cNvPr>
          <p:cNvSpPr/>
          <p:nvPr/>
        </p:nvSpPr>
        <p:spPr>
          <a:xfrm>
            <a:off x="3090401" y="3922643"/>
            <a:ext cx="3803374" cy="233238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недоліки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6B978C-BBDE-43EB-8E27-D5A148530D25}"/>
              </a:ext>
            </a:extLst>
          </p:cNvPr>
          <p:cNvSpPr/>
          <p:nvPr/>
        </p:nvSpPr>
        <p:spPr>
          <a:xfrm>
            <a:off x="1153723" y="3214880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переваги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EFEF2E-A67B-4171-A26C-78AC2467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13" y="2406200"/>
            <a:ext cx="4223161" cy="40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7F92E2-9FB8-4D3E-853F-217FC2E4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6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9513A8-0CD1-4929-BF32-D6E16417B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662057" cy="68710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AB2EE-C9B1-4530-B33F-3467520237D1}"/>
              </a:ext>
            </a:extLst>
          </p:cNvPr>
          <p:cNvSpPr/>
          <p:nvPr/>
        </p:nvSpPr>
        <p:spPr>
          <a:xfrm>
            <a:off x="6662057" y="-13063"/>
            <a:ext cx="5529943" cy="6871063"/>
          </a:xfrm>
          <a:prstGeom prst="rect">
            <a:avLst/>
          </a:prstGeom>
          <a:solidFill>
            <a:srgbClr val="274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>
                <a:latin typeface="Comic Sans MS" panose="030F0702030302020204" pitchFamily="66" charset="0"/>
              </a:rPr>
              <a:t>Космонавт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NIK</a:t>
            </a:r>
            <a:endParaRPr lang="uk-UA" sz="3600" b="1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Dec 07, 09.10 PM_Робот">
            <a:hlinkClick r:id="" action="ppaction://media"/>
            <a:extLst>
              <a:ext uri="{FF2B5EF4-FFF2-40B4-BE49-F238E27FC236}">
                <a16:creationId xmlns:a16="http://schemas.microsoft.com/office/drawing/2014/main" id="{32E86E43-26FE-4FA3-A37A-FB19C9754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548" y="198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AB9E27-FD0B-460C-842D-6A5183A9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2" y="1739659"/>
            <a:ext cx="8226563" cy="27713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9A247-91B7-4888-BF91-3A6BC48B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55" y="1587136"/>
            <a:ext cx="2734545" cy="30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имвол &quot;Запрещено&quot; 1">
            <a:extLst>
              <a:ext uri="{FF2B5EF4-FFF2-40B4-BE49-F238E27FC236}">
                <a16:creationId xmlns:a16="http://schemas.microsoft.com/office/drawing/2014/main" id="{540DA337-4986-4652-89CA-85D2A7E6D978}"/>
              </a:ext>
            </a:extLst>
          </p:cNvPr>
          <p:cNvSpPr/>
          <p:nvPr/>
        </p:nvSpPr>
        <p:spPr>
          <a:xfrm>
            <a:off x="235131" y="209006"/>
            <a:ext cx="3135085" cy="321999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21BEC8-F6ED-427E-BB66-4ABA829172A3}"/>
              </a:ext>
            </a:extLst>
          </p:cNvPr>
          <p:cNvSpPr/>
          <p:nvPr/>
        </p:nvSpPr>
        <p:spPr>
          <a:xfrm>
            <a:off x="3579223" y="0"/>
            <a:ext cx="8377645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4400" dirty="0">
                <a:latin typeface="Comic Sans MS" panose="030F0702030302020204" pitchFamily="66" charset="0"/>
              </a:rPr>
              <a:t>Не </a:t>
            </a:r>
            <a:r>
              <a:rPr lang="uk-UA" sz="4400" dirty="0" err="1">
                <a:latin typeface="Comic Sans MS" panose="030F0702030302020204" pitchFamily="66" charset="0"/>
              </a:rPr>
              <a:t>вірте</a:t>
            </a:r>
            <a:r>
              <a:rPr lang="uk-UA" sz="4400" dirty="0">
                <a:latin typeface="Comic Sans MS" panose="030F0702030302020204" pitchFamily="66" charset="0"/>
              </a:rPr>
              <a:t> тим даним і фотографіям, які вам надсилають;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4400" dirty="0">
                <a:latin typeface="Comic Sans MS" panose="030F0702030302020204" pitchFamily="66" charset="0"/>
              </a:rPr>
              <a:t>Погоджуйтесь на зустріч лише в день та на людному місці;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4400" dirty="0" err="1">
                <a:latin typeface="Comic Sans MS" panose="030F0702030302020204" pitchFamily="66" charset="0"/>
              </a:rPr>
              <a:t>Повідомте</a:t>
            </a:r>
            <a:r>
              <a:rPr lang="uk-UA" sz="4400" dirty="0">
                <a:latin typeface="Comic Sans MS" panose="030F0702030302020204" pitchFamily="66" charset="0"/>
              </a:rPr>
              <a:t> батьків про зустріч або візьміть їх із собою.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05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E308EBE-A3FF-469F-90EE-7E2F1F82E107}"/>
              </a:ext>
            </a:extLst>
          </p:cNvPr>
          <p:cNvSpPr/>
          <p:nvPr/>
        </p:nvSpPr>
        <p:spPr>
          <a:xfrm>
            <a:off x="182880" y="549896"/>
            <a:ext cx="11704320" cy="28791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B62C31-5971-466B-B792-A38EEE1567B3}"/>
              </a:ext>
            </a:extLst>
          </p:cNvPr>
          <p:cNvSpPr/>
          <p:nvPr/>
        </p:nvSpPr>
        <p:spPr>
          <a:xfrm>
            <a:off x="696687" y="874750"/>
            <a:ext cx="10598330" cy="2414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Віруси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це невеличкі програми, які без відома користувача комп′ютера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шкодять файли, знищують дані на диску. </a:t>
            </a:r>
            <a:endParaRPr lang="uk-UA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59A772-901D-4FED-8F47-E11FE0C6A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25" y="3613663"/>
            <a:ext cx="3571875" cy="31146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B7CC30-88CC-422C-9C3A-085E98FFEDDB}"/>
              </a:ext>
            </a:extLst>
          </p:cNvPr>
          <p:cNvSpPr/>
          <p:nvPr/>
        </p:nvSpPr>
        <p:spPr>
          <a:xfrm>
            <a:off x="696688" y="4153989"/>
            <a:ext cx="6853644" cy="1829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/>
              <a:t>Антивірусна програма</a:t>
            </a:r>
          </a:p>
        </p:txBody>
      </p:sp>
    </p:spTree>
    <p:extLst>
      <p:ext uri="{BB962C8B-B14F-4D97-AF65-F5344CB8AC3E}">
        <p14:creationId xmlns:p14="http://schemas.microsoft.com/office/powerpoint/2010/main" val="29909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6E35BB-888D-4301-A4E6-A10D7E64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121" y="391886"/>
            <a:ext cx="4602190" cy="63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D224B8-E444-4875-BB91-98E8B067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-35565"/>
            <a:ext cx="10293530" cy="68935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DE327A-F0CC-4DB1-B7FA-78C300717C9A}"/>
              </a:ext>
            </a:extLst>
          </p:cNvPr>
          <p:cNvSpPr/>
          <p:nvPr/>
        </p:nvSpPr>
        <p:spPr>
          <a:xfrm>
            <a:off x="1045030" y="2299063"/>
            <a:ext cx="2455817" cy="7576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799ECD-061E-4CC1-A996-D8FAD36A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701" y="2299063"/>
            <a:ext cx="2469094" cy="1332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C6F5F-C31D-422C-9D00-B15BC4000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83" y="2325189"/>
            <a:ext cx="2142523" cy="11038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01774D-BC66-43B7-A6B6-B4375792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829" y="2466250"/>
            <a:ext cx="2320142" cy="962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775022-E969-47E0-AE8B-4382F8F35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07" y="5966102"/>
            <a:ext cx="2469094" cy="891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E26F46-EAD5-402B-8AD0-022033082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78" y="5966102"/>
            <a:ext cx="1790253" cy="7681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1D5741-2F78-4423-80FE-92E1B13DF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46" y="5868808"/>
            <a:ext cx="2569355" cy="962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0B19E8-8E4B-4AA0-8DE5-55C5A1FF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360" y="5868808"/>
            <a:ext cx="2895244" cy="9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333036-1D2B-4E03-A860-D61C39B7D523}"/>
              </a:ext>
            </a:extLst>
          </p:cNvPr>
          <p:cNvSpPr/>
          <p:nvPr/>
        </p:nvSpPr>
        <p:spPr>
          <a:xfrm>
            <a:off x="585216" y="603504"/>
            <a:ext cx="4059936" cy="179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rgbClr val="FFFF00"/>
                </a:solidFill>
                <a:latin typeface="Comic Sans MS" panose="030F0702030302020204" pitchFamily="66" charset="0"/>
              </a:rPr>
              <a:t>ПРАВДА</a:t>
            </a:r>
          </a:p>
        </p:txBody>
      </p:sp>
      <p:sp>
        <p:nvSpPr>
          <p:cNvPr id="3" name="Стрелка: влево-вправо 2">
            <a:extLst>
              <a:ext uri="{FF2B5EF4-FFF2-40B4-BE49-F238E27FC236}">
                <a16:creationId xmlns:a16="http://schemas.microsoft.com/office/drawing/2014/main" id="{DB88B286-B018-4A1E-88E8-FE3ECAFAEE87}"/>
              </a:ext>
            </a:extLst>
          </p:cNvPr>
          <p:cNvSpPr/>
          <p:nvPr/>
        </p:nvSpPr>
        <p:spPr>
          <a:xfrm>
            <a:off x="3864864" y="2103119"/>
            <a:ext cx="4462272" cy="334670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90AF61-66B4-4380-842B-76EDD59690D4}"/>
              </a:ext>
            </a:extLst>
          </p:cNvPr>
          <p:cNvSpPr/>
          <p:nvPr/>
        </p:nvSpPr>
        <p:spPr>
          <a:xfrm>
            <a:off x="8302752" y="4224528"/>
            <a:ext cx="3474720" cy="206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>
                <a:solidFill>
                  <a:srgbClr val="FFFF00"/>
                </a:solidFill>
                <a:latin typeface="Comic Sans MS" panose="030F0702030302020204" pitchFamily="66" charset="0"/>
              </a:rPr>
              <a:t>МІФ</a:t>
            </a:r>
          </a:p>
        </p:txBody>
      </p:sp>
      <p:sp>
        <p:nvSpPr>
          <p:cNvPr id="5" name="Управляющая кнопка: справка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1C09922-E5B0-48C8-A758-EFC31DA46493}"/>
              </a:ext>
            </a:extLst>
          </p:cNvPr>
          <p:cNvSpPr/>
          <p:nvPr/>
        </p:nvSpPr>
        <p:spPr>
          <a:xfrm>
            <a:off x="10387584" y="201168"/>
            <a:ext cx="1609344" cy="1499615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815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69</Words>
  <Application>Microsoft Office PowerPoint</Application>
  <PresentationFormat>Широкий екран</PresentationFormat>
  <Paragraphs>12</Paragraphs>
  <Slides>9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Спілкування в Інтернеті. Безпечне використання Інтернету.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Безпечний інтернет</dc:title>
  <dc:creator>PC</dc:creator>
  <cp:lastModifiedBy>Lenovo</cp:lastModifiedBy>
  <cp:revision>3</cp:revision>
  <dcterms:created xsi:type="dcterms:W3CDTF">2024-12-07T19:26:16Z</dcterms:created>
  <dcterms:modified xsi:type="dcterms:W3CDTF">2025-06-03T15:53:24Z</dcterms:modified>
</cp:coreProperties>
</file>