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17"/>
  </p:notesMasterIdLst>
  <p:sldIdLst>
    <p:sldId id="256" r:id="rId2"/>
    <p:sldId id="257" r:id="rId3"/>
    <p:sldId id="265" r:id="rId4"/>
    <p:sldId id="258" r:id="rId5"/>
    <p:sldId id="262" r:id="rId6"/>
    <p:sldId id="263" r:id="rId7"/>
    <p:sldId id="264" r:id="rId8"/>
    <p:sldId id="259" r:id="rId9"/>
    <p:sldId id="266" r:id="rId10"/>
    <p:sldId id="271" r:id="rId11"/>
    <p:sldId id="260" r:id="rId12"/>
    <p:sldId id="267" r:id="rId13"/>
    <p:sldId id="268" r:id="rId14"/>
    <p:sldId id="26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25BDB-B2A2-4358-AE02-589F6F9A4AAE}" type="datetimeFigureOut">
              <a:rPr lang="ru-UA" smtClean="0"/>
              <a:t>05/15/2025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A7F34-91F6-4791-BD2E-D3B7F85EC42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718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A7F34-91F6-4791-BD2E-D3B7F85EC42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88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7D6D42-4EB3-433D-AB9B-85F57B315D14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A16230-D534-4D3F-869A-C330F9AA81F5}" type="slidenum">
              <a:rPr lang="uk-UA" smtClean="0"/>
              <a:t>‹№›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10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6D42-4EB3-433D-AB9B-85F57B315D14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6230-D534-4D3F-869A-C330F9AA81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824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6D42-4EB3-433D-AB9B-85F57B315D14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6230-D534-4D3F-869A-C330F9AA81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162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6D42-4EB3-433D-AB9B-85F57B315D14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6230-D534-4D3F-869A-C330F9AA81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552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6D42-4EB3-433D-AB9B-85F57B315D14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6230-D534-4D3F-869A-C330F9AA81F5}" type="slidenum">
              <a:rPr lang="uk-UA" smtClean="0"/>
              <a:t>‹№›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12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6D42-4EB3-433D-AB9B-85F57B315D14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6230-D534-4D3F-869A-C330F9AA81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29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6D42-4EB3-433D-AB9B-85F57B315D14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6230-D534-4D3F-869A-C330F9AA81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135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6D42-4EB3-433D-AB9B-85F57B315D14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6230-D534-4D3F-869A-C330F9AA81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33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6D42-4EB3-433D-AB9B-85F57B315D14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6230-D534-4D3F-869A-C330F9AA81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44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6D42-4EB3-433D-AB9B-85F57B315D14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6230-D534-4D3F-869A-C330F9AA81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963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6D42-4EB3-433D-AB9B-85F57B315D14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6230-D534-4D3F-869A-C330F9AA81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602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97D6D42-4EB3-433D-AB9B-85F57B315D14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CA16230-D534-4D3F-869A-C330F9AA81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703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learningapps.org/display?v=p5a9o6wht2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10%20&#1079;&#1086;&#1083;&#1086;&#1090;&#1080;&#1093;%20&#1087;&#1088;&#1072;&#1074;&#1080;&#1083;%20&#1073;&#1077;&#1079;&#1087;&#1077;&#1082;&#1080;%20&#1074;%20&#1030;&#1085;&#1090;&#1077;&#1088;&#1085;&#1077;&#1090;&#1110;%20&#1076;&#1083;&#1103;%20&#1076;&#1110;&#1090;&#1077;&#1081;.ppt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188640"/>
            <a:ext cx="8856984" cy="381642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8800" i="1" dirty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День безпечного</a:t>
            </a:r>
            <a:br>
              <a:rPr lang="uk-UA" sz="8800" i="1" dirty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uk-UA" sz="8800" i="1" dirty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 Інтернету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" y="4149080"/>
            <a:ext cx="3314201" cy="2636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87" y="4149081"/>
            <a:ext cx="5722295" cy="26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12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3CDA0-2593-4FBD-ACA6-BF449D90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3CA7DD-99AE-42A2-A37A-14E7C6BB8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2316DE-458D-42D1-A1BE-4E90FE392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84" y="332656"/>
            <a:ext cx="8431295" cy="63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80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1196752"/>
            <a:ext cx="7406640" cy="135636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Тур</a:t>
            </a:r>
            <a:br>
              <a:rPr lang="ru-RU" sz="72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7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br>
              <a:rPr lang="ru-RU" sz="72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72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sz="7200" b="1" dirty="0" err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Кібербулінг</a:t>
            </a:r>
            <a:r>
              <a:rPr lang="ru-RU" sz="72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r>
              <a:rPr lang="ru-RU" sz="720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uk-UA" sz="720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6C9AE0-C4CA-41B1-A13F-75E6546F0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00" y="4499990"/>
            <a:ext cx="2771800" cy="18478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0ABF47-0035-46D9-AB8A-536F34330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908">
            <a:off x="6384220" y="4587499"/>
            <a:ext cx="2463823" cy="18478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3EF0D1-7AEC-4957-A758-1C37604784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0930">
            <a:off x="200663" y="4810402"/>
            <a:ext cx="2771800" cy="15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5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7223E8-98B6-41AD-A840-821ED848E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2088232"/>
          </a:xfrm>
        </p:spPr>
        <p:txBody>
          <a:bodyPr/>
          <a:lstStyle/>
          <a:p>
            <a:pPr marL="34290" indent="0" algn="ctr" fontAlgn="base">
              <a:buNone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вправу, зробити скріншот та надіслати результат виконання завдання на електронну адресу або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 fontAlgn="base">
              <a:buNone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знаходяться в Інтернеті за посиланням:</a:t>
            </a:r>
            <a:endParaRPr lang="ru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 fontAlgn="base">
              <a:buNone/>
            </a:pP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https://learningapps.org/display?v=p5a9o6wht20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103636-911D-47D0-B751-E946F3695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988840"/>
            <a:ext cx="7203252" cy="408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88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8BAC1-0974-4C57-89A7-7655531E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B72ACE-0B66-4CF3-85E3-1E7C04CF4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FBC2B3-CCA2-4449-9D39-081C5FE72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72" y="784708"/>
            <a:ext cx="867661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27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16832"/>
            <a:ext cx="7406640" cy="135636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ln w="38100">
                  <a:solidFill>
                    <a:srgbClr val="00206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Тур</a:t>
            </a:r>
            <a:r>
              <a:rPr lang="ru-RU" sz="6600" b="1" dirty="0">
                <a:ln w="38100"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br>
              <a:rPr lang="ru-RU" sz="6600" b="1" dirty="0">
                <a:ln w="38100"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br>
              <a:rPr lang="ru-RU" sz="6600" b="1" dirty="0">
                <a:ln w="38100">
                  <a:solidFill>
                    <a:srgbClr val="00206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6600" b="1" dirty="0">
                <a:ln w="38100">
                  <a:solidFill>
                    <a:srgbClr val="00206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sz="6600" b="1" dirty="0" err="1">
                <a:ln w="38100">
                  <a:solidFill>
                    <a:srgbClr val="00206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Хмаринка</a:t>
            </a:r>
            <a:r>
              <a:rPr lang="ru-RU" sz="6600" b="1" dirty="0">
                <a:ln w="38100">
                  <a:solidFill>
                    <a:srgbClr val="00206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»</a:t>
            </a:r>
            <a:endParaRPr lang="uk-UA" sz="6600" dirty="0">
              <a:ln w="38100">
                <a:solidFill>
                  <a:srgbClr val="00206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42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8094D3-0A17-42D1-97AF-727AF7654F9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5" t="38363" r="45464" b="20867"/>
          <a:stretch/>
        </p:blipFill>
        <p:spPr bwMode="auto">
          <a:xfrm>
            <a:off x="899592" y="206335"/>
            <a:ext cx="7416824" cy="6463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271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1714467"/>
            <a:ext cx="7406640" cy="1356360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u="sng" dirty="0"/>
            </a:br>
            <a:r>
              <a:rPr lang="uk-UA" sz="8000" b="1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Тур </a:t>
            </a:r>
            <a:br>
              <a:rPr lang="uk-UA" sz="8000" b="1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uk-UA" sz="8000" b="1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uk-UA" sz="8000" b="1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«Хто більше?»</a:t>
            </a:r>
            <a:br>
              <a:rPr lang="uk-UA" sz="8000" dirty="0"/>
            </a:br>
            <a:endParaRPr lang="uk-UA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770" y="196260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uk-UA" b="1" u="sng" dirty="0"/>
          </a:p>
          <a:p>
            <a:pPr marL="0" indent="0">
              <a:buNone/>
            </a:pPr>
            <a:endParaRPr lang="uk-UA" b="1" u="sng" dirty="0"/>
          </a:p>
          <a:p>
            <a:pPr marL="0" indent="0">
              <a:buNone/>
            </a:pPr>
            <a:endParaRPr lang="uk-UA" b="1" u="sng" dirty="0"/>
          </a:p>
          <a:p>
            <a:pPr marL="0" indent="0" algn="ctr">
              <a:buNone/>
            </a:pPr>
            <a:endParaRPr lang="uk-UA" b="1" u="sng" dirty="0"/>
          </a:p>
          <a:p>
            <a:pPr marL="0" indent="0" algn="ctr">
              <a:buNone/>
            </a:pPr>
            <a:endParaRPr lang="uk-UA" b="1" u="sng" dirty="0"/>
          </a:p>
          <a:p>
            <a:pPr marL="0" indent="0" algn="ctr">
              <a:buNone/>
            </a:pPr>
            <a:endParaRPr lang="uk-UA" b="1" u="sng" dirty="0"/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A4BFB11E-A033-4A20-8430-90CD63AA0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233" y="3491824"/>
            <a:ext cx="2141012" cy="260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33DAC7-BE6D-4FE6-91EF-AB2EF0317EB1}"/>
              </a:ext>
            </a:extLst>
          </p:cNvPr>
          <p:cNvSpPr txBox="1"/>
          <p:nvPr/>
        </p:nvSpPr>
        <p:spPr>
          <a:xfrm>
            <a:off x="235753" y="5877272"/>
            <a:ext cx="6646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pres?slideindex=1&amp;slidetitle="/>
              </a:rPr>
              <a:t>«10 золотих правил роботи в Інтернеті»</a:t>
            </a:r>
            <a:endParaRPr lang="ru-UA" sz="2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5652270-F8C6-45EE-A676-CCC80CD1788C}"/>
              </a:ext>
            </a:extLst>
          </p:cNvPr>
          <p:cNvSpPr/>
          <p:nvPr/>
        </p:nvSpPr>
        <p:spPr>
          <a:xfrm>
            <a:off x="31576" y="2564904"/>
            <a:ext cx="8897564" cy="29546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</a:t>
            </a:r>
          </a:p>
          <a:p>
            <a:pPr algn="ctr"/>
            <a:endParaRPr lang="uk-U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«Розпізнай небезпеку»</a:t>
            </a:r>
            <a:endParaRPr lang="ru-U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55104B-DA14-4181-B1E5-405464D47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84984"/>
            <a:ext cx="48768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4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AD87A5-5BBC-4A53-ACF4-84DB137AA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58409"/>
            <a:ext cx="1527986" cy="15188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C96183-5D35-4E4A-A509-34192A553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548680"/>
            <a:ext cx="1527986" cy="15158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E41F04-6F6D-4959-BDC8-ED422E6E7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820" y="579981"/>
            <a:ext cx="1561887" cy="15061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7FBEFC-487E-494A-886A-708A2FB9A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486" y="561133"/>
            <a:ext cx="1527986" cy="15249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17D407-59B9-40DD-BB25-8223AE4DF9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2646641"/>
            <a:ext cx="1527986" cy="15800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23766A-6335-4F5C-B7B7-0D34DA0E8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768" y="2646641"/>
            <a:ext cx="1527986" cy="15800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DF88FB-E8D8-4137-AD08-5DFE0D5D13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2820" y="2646641"/>
            <a:ext cx="1561887" cy="15800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35EDFA-771D-426D-9D3A-5C0C5D757B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6972" y="2646641"/>
            <a:ext cx="1561887" cy="1580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22C3FC-3949-4EDF-890D-3520D4FB90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528" y="4941169"/>
            <a:ext cx="1567551" cy="15800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F73787A-BF91-42CE-B238-605FE713DD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9048" y="4941169"/>
            <a:ext cx="1537425" cy="1580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98A173-9B46-4708-B225-1930360D8A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0770" y="4941243"/>
            <a:ext cx="1537425" cy="15800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F10522E-1DF5-42C2-A835-ABF6FA4187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56972" y="4941168"/>
            <a:ext cx="1537425" cy="15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9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ECA532-C45F-47FD-B0FC-E55B711A0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64" y="432296"/>
            <a:ext cx="8305800" cy="1533525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F1F597-01D1-46F8-BF3F-C3DD0D60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525963"/>
          </a:xfrm>
        </p:spPr>
        <p:txBody>
          <a:bodyPr>
            <a:normAutofit/>
          </a:bodyPr>
          <a:lstStyle/>
          <a:p>
            <a:pPr marL="265113" indent="-265113" algn="just"/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Спам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масова розсилка кореспонденції рекламного чи іншого характеру людям, які не висловили бажання її одержувати.</a:t>
            </a:r>
            <a:endParaRPr lang="ru-UA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 algn="just"/>
            <a:r>
              <a:rPr lang="uk-UA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</a:t>
            </a:r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-хуліганство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термін, який використовується для того, щоб описати інформаційні атаки на дитину через Інтернет. </a:t>
            </a:r>
            <a:endParaRPr lang="ru-UA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 algn="just"/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Комп'ютерний вірус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комп'ютерна програма, яка має здатність до прихованого </a:t>
            </a:r>
            <a:r>
              <a:rPr lang="uk-UA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самопоширення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5113" indent="-265113" algn="just"/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Секстинг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інтимне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листування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розмов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1623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EE5FA73-78FD-4B12-AB9A-1BB8D75FB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468866" cy="4525963"/>
          </a:xfrm>
        </p:spPr>
        <p:txBody>
          <a:bodyPr>
            <a:normAutofit lnSpcReduction="10000"/>
          </a:bodyPr>
          <a:lstStyle/>
          <a:p>
            <a:pPr marL="354013" indent="-354013" algn="just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Фейк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повністю або частково вигадана інформація про суспільні події, явища, певних осіб, яка подається у ЗМІ під виглядом справжніх новин.</a:t>
            </a:r>
            <a:endParaRPr lang="ru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just"/>
            <a:r>
              <a:rPr lang="uk-UA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Фішинг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вид шахрайства, метою якого є виманювання у довірливих або неуважних користувачів мережі персональних даних клієнтів онлайнових аукціонів, сервісів з переказування або обміну валюти, інтернет-магазині.</a:t>
            </a:r>
            <a:endParaRPr lang="ru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just"/>
            <a:r>
              <a:rPr lang="uk-UA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Грумінг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входження в довіру до дитини з метою її схилення до якого-небудь брутального поводження, в тому числі і в сексуальному план.</a:t>
            </a:r>
            <a:endParaRPr lang="ru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just"/>
            <a:r>
              <a:rPr lang="uk-UA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Тролінг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розміщення в Інтернеті провокаційних повідомлень з метою викликати флейм, конфлікти між учасниками, образи.</a:t>
            </a:r>
            <a:endParaRPr lang="ru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49EEDC-9B52-4A80-A1C7-9F1E4A99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8640"/>
            <a:ext cx="832485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4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6FC494-79CC-4B3A-AAA0-9E28AB567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marL="354013" indent="-265113" algn="just"/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Інтернет-залежність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наполегливе бажання вийти в Інтернет, перебуваючи </a:t>
            </a:r>
            <a:r>
              <a:rPr lang="uk-UA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off-line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нездатність вийти з Інтернету, знаходячись </a:t>
            </a:r>
            <a:r>
              <a:rPr lang="uk-UA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on-line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UA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265113" algn="just"/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Клавіатурний шпигун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програма, що відстежує введення користувачем паролів і </a:t>
            </a:r>
            <a:r>
              <a:rPr lang="uk-UA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пін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-кодів.</a:t>
            </a:r>
            <a:endParaRPr lang="ru-UA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265113" algn="just"/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Хакер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особа, що намагається отримати несанкціонований доступ до комп'ютерних систем, як правило з метою отримання секретної інформації.</a:t>
            </a:r>
          </a:p>
          <a:p>
            <a:pPr marL="354013" indent="-265113" algn="just"/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Флуд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повідомлення на форумах і чатах, що не несуть ніякої корисної інформації.</a:t>
            </a:r>
            <a:endParaRPr lang="ru-UA" dirty="0"/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8DF0EC-AFC6-45DD-B7A6-909EBD37D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0432"/>
            <a:ext cx="82867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0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64189"/>
            <a:ext cx="7406640" cy="3107432"/>
          </a:xfrm>
        </p:spPr>
        <p:txBody>
          <a:bodyPr>
            <a:noAutofit/>
          </a:bodyPr>
          <a:lstStyle/>
          <a:p>
            <a:pPr algn="ctr"/>
            <a:r>
              <a:rPr lang="uk-UA" sz="8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Тур </a:t>
            </a:r>
            <a:br>
              <a:rPr lang="uk-UA" sz="88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uk-UA" sz="88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uk-UA" sz="8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«</a:t>
            </a:r>
            <a:r>
              <a:rPr lang="uk-UA" sz="8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Ключворд</a:t>
            </a:r>
            <a:r>
              <a:rPr lang="uk-UA" sz="8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</a:t>
            </a:r>
            <a:endParaRPr lang="uk-UA" sz="8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01E977-45E8-43F7-B506-5D0FC2E4C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21088"/>
            <a:ext cx="3600400" cy="20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9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5FDC0A-EE92-44BE-87D2-FD536A930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60648"/>
            <a:ext cx="8763000" cy="6067425"/>
          </a:xfrm>
          <a:prstGeom prst="rect">
            <a:avLst/>
          </a:prstGeom>
        </p:spPr>
      </p:pic>
      <p:pic>
        <p:nvPicPr>
          <p:cNvPr id="1025" name="Picture 1" descr="Похожее изображение">
            <a:extLst>
              <a:ext uri="{FF2B5EF4-FFF2-40B4-BE49-F238E27FC236}">
                <a16:creationId xmlns:a16="http://schemas.microsoft.com/office/drawing/2014/main" id="{49E2A556-9887-5E37-BC0D-11D442D1D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475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099868"/>
      </p:ext>
    </p:extLst>
  </p:cSld>
  <p:clrMapOvr>
    <a:masterClrMapping/>
  </p:clrMapOvr>
</p:sld>
</file>

<file path=ppt/theme/theme1.xml><?xml version="1.0" encoding="utf-8"?>
<a:theme xmlns:a="http://schemas.openxmlformats.org/drawingml/2006/main" name="Основа">
  <a:themeElements>
    <a:clrScheme name="Пересічна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снов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нов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TM03457444[[fn=Основний]]</Template>
  <TotalTime>160</TotalTime>
  <Words>311</Words>
  <Application>Microsoft Office PowerPoint</Application>
  <PresentationFormat>Екран (4:3)</PresentationFormat>
  <Paragraphs>29</Paragraphs>
  <Slides>15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Calibri</vt:lpstr>
      <vt:lpstr>Comic Sans MS</vt:lpstr>
      <vt:lpstr>Corbel</vt:lpstr>
      <vt:lpstr>Times New Roman</vt:lpstr>
      <vt:lpstr>Основа</vt:lpstr>
      <vt:lpstr>День безпечного  Інтернету</vt:lpstr>
      <vt:lpstr> Тур    «Хто більше?»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Тур   «Ключворд»</vt:lpstr>
      <vt:lpstr>Презентація PowerPoint</vt:lpstr>
      <vt:lpstr>Презентація PowerPoint</vt:lpstr>
      <vt:lpstr>Тур   «Кібербулінг» </vt:lpstr>
      <vt:lpstr>Презентація PowerPoint</vt:lpstr>
      <vt:lpstr>Презентація PowerPoint</vt:lpstr>
      <vt:lpstr>Тур   «Хмаринка»</vt:lpstr>
      <vt:lpstr>Презентація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безпечного  Інтернету</dc:title>
  <dc:creator>Teacher</dc:creator>
  <cp:lastModifiedBy>Яна Журавель</cp:lastModifiedBy>
  <cp:revision>21</cp:revision>
  <dcterms:created xsi:type="dcterms:W3CDTF">2020-02-28T11:11:56Z</dcterms:created>
  <dcterms:modified xsi:type="dcterms:W3CDTF">2025-05-15T08:08:07Z</dcterms:modified>
</cp:coreProperties>
</file>