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660"/>
  </p:normalViewPr>
  <p:slideViewPr>
    <p:cSldViewPr>
      <p:cViewPr varScale="1">
        <p:scale>
          <a:sx n="78" d="100"/>
          <a:sy n="78" d="100"/>
        </p:scale>
        <p:origin x="166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C6AF-DD74-4702-9FF6-95AD04EB3957}" type="datetimeFigureOut">
              <a:rPr lang="ru-RU" smtClean="0"/>
              <a:t>29.02.2020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7E09-D906-45F1-82B8-AA36866E7630}" type="slidenum">
              <a:rPr lang="ru-RU" smtClean="0"/>
              <a:t>‹№›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C6AF-DD74-4702-9FF6-95AD04EB3957}" type="datetimeFigureOut">
              <a:rPr lang="ru-RU" smtClean="0"/>
              <a:t>29.02.2020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7E09-D906-45F1-82B8-AA36866E763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C6AF-DD74-4702-9FF6-95AD04EB3957}" type="datetimeFigureOut">
              <a:rPr lang="ru-RU" smtClean="0"/>
              <a:t>29.02.2020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7E09-D906-45F1-82B8-AA36866E763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C6AF-DD74-4702-9FF6-95AD04EB3957}" type="datetimeFigureOut">
              <a:rPr lang="ru-RU" smtClean="0"/>
              <a:t>29.02.2020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7E09-D906-45F1-82B8-AA36866E763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C6AF-DD74-4702-9FF6-95AD04EB3957}" type="datetimeFigureOut">
              <a:rPr lang="ru-RU" smtClean="0"/>
              <a:t>29.02.2020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7E09-D906-45F1-82B8-AA36866E7630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C6AF-DD74-4702-9FF6-95AD04EB3957}" type="datetimeFigureOut">
              <a:rPr lang="ru-RU" smtClean="0"/>
              <a:t>29.02.2020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7E09-D906-45F1-82B8-AA36866E763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C6AF-DD74-4702-9FF6-95AD04EB3957}" type="datetimeFigureOut">
              <a:rPr lang="ru-RU" smtClean="0"/>
              <a:t>29.02.2020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7E09-D906-45F1-82B8-AA36866E763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C6AF-DD74-4702-9FF6-95AD04EB3957}" type="datetimeFigureOut">
              <a:rPr lang="ru-RU" smtClean="0"/>
              <a:t>29.02.2020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7E09-D906-45F1-82B8-AA36866E763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C6AF-DD74-4702-9FF6-95AD04EB3957}" type="datetimeFigureOut">
              <a:rPr lang="ru-RU" smtClean="0"/>
              <a:t>29.02.2020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7E09-D906-45F1-82B8-AA36866E763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C6AF-DD74-4702-9FF6-95AD04EB3957}" type="datetimeFigureOut">
              <a:rPr lang="ru-RU" smtClean="0"/>
              <a:t>29.02.2020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7E09-D906-45F1-82B8-AA36866E7630}" type="slidenum">
              <a:rPr lang="ru-RU" smtClean="0"/>
              <a:t>‹№›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C6AF-DD74-4702-9FF6-95AD04EB3957}" type="datetimeFigureOut">
              <a:rPr lang="ru-RU" smtClean="0"/>
              <a:t>29.02.2020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7E09-D906-45F1-82B8-AA36866E7630}" type="slidenum">
              <a:rPr lang="ru-RU" smtClean="0"/>
              <a:t>‹№›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3F7C6AF-DD74-4702-9FF6-95AD04EB3957}" type="datetimeFigureOut">
              <a:rPr lang="ru-RU" smtClean="0"/>
              <a:t>29.02.2020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8287E09-D906-45F1-82B8-AA36866E7630}" type="slidenum">
              <a:rPr lang="ru-RU" smtClean="0"/>
              <a:t>‹№›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file:///F:\&#1047;&#1072;&#1093;&#1110;&#1076;%20&#1041;&#1077;&#1079;&#1087;&#1077;&#1095;&#1085;&#1080;&#1081;%20&#1030;&#1085;&#1090;&#1077;&#1088;&#1085;&#1077;&#1090;\&#1041;&#1077;&#1079;&#1087;&#1077;&#1095;&#1085;&#1080;&#1081;%20&#1030;&#1085;&#1090;&#1077;&#1088;&#1085;&#1077;&#1090;.pptx#-1,2, &#1058;&#1091;&#1088;    &#171;&#1061;&#1090;&#1086; &#1073;&#1110;&#1083;&#1100;&#1096;&#1077;?&#187; 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924944"/>
            <a:ext cx="4419600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dirty="0">
                <a:solidFill>
                  <a:schemeClr val="tx1"/>
                </a:solidFill>
              </a:rPr>
              <a:t>10 золотих правил безпеки в Інтернеті для дітей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665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uk-UA" dirty="0"/>
              <a:t>9. Не робити протизаконних вчинків і речей в Інтернеті.</a:t>
            </a:r>
            <a:endParaRPr lang="ru-RU" dirty="0"/>
          </a:p>
        </p:txBody>
      </p:sp>
      <p:pic>
        <p:nvPicPr>
          <p:cNvPr id="9218" name="Picture 2" descr="Картинки по запросу інтернет небезпе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72816"/>
            <a:ext cx="5832648" cy="4428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742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10. Не шкодити і не заважати іншим користувачам.</a:t>
            </a:r>
            <a:br>
              <a:rPr lang="ru-RU" dirty="0"/>
            </a:br>
            <a:endParaRPr lang="ru-RU" dirty="0"/>
          </a:p>
        </p:txBody>
      </p:sp>
      <p:sp>
        <p:nvSpPr>
          <p:cNvPr id="4" name="AutoShape 4" descr="Картинки по запросу не шкодити через інтерне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46" name="Picture 6" descr="Картинки по запросу не шкодити через інтернет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68"/>
          <a:stretch/>
        </p:blipFill>
        <p:spPr bwMode="auto">
          <a:xfrm>
            <a:off x="1907704" y="1378194"/>
            <a:ext cx="5328592" cy="514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Кнопка дії: на домашню сторінку 2">
            <a:hlinkClick r:id="rId3" action="ppaction://hlinkpres?slideindex=2&amp;slidetitle= Тур    «Хто більше?» " highlightClick="1"/>
            <a:extLst>
              <a:ext uri="{FF2B5EF4-FFF2-40B4-BE49-F238E27FC236}">
                <a16:creationId xmlns:a16="http://schemas.microsoft.com/office/drawing/2014/main" id="{64B98D73-77A1-44A9-85D4-640D26E8B976}"/>
              </a:ext>
            </a:extLst>
          </p:cNvPr>
          <p:cNvSpPr/>
          <p:nvPr/>
        </p:nvSpPr>
        <p:spPr>
          <a:xfrm>
            <a:off x="8028384" y="5774133"/>
            <a:ext cx="792088" cy="7647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82683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628800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dirty="0"/>
              <a:t>1</a:t>
            </a:r>
            <a:r>
              <a:rPr lang="ru-RU" dirty="0"/>
              <a:t>. </a:t>
            </a:r>
            <a:r>
              <a:rPr lang="uk-UA" dirty="0"/>
              <a:t>Нікому без дозволу батьків не давати особисту інформацію: домашню адресу, номер домашнього телефону, робочу адресу батьків, їхній номер телефону, назву й адресу школи.</a:t>
            </a:r>
            <a:endParaRPr lang="ru-RU" dirty="0"/>
          </a:p>
        </p:txBody>
      </p:sp>
      <p:pic>
        <p:nvPicPr>
          <p:cNvPr id="1026" name="Picture 2" descr="Картинки по запросу особиста інформація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420888"/>
            <a:ext cx="5339844" cy="4035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7183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uk-UA" dirty="0"/>
              <a:t>2. Якщо знайдете якусь інформацію, що турбує вас, негайно сповістіть про це батьків.</a:t>
            </a:r>
            <a:br>
              <a:rPr lang="ru-RU" dirty="0"/>
            </a:br>
            <a:endParaRPr lang="ru-RU" dirty="0"/>
          </a:p>
        </p:txBody>
      </p:sp>
      <p:pic>
        <p:nvPicPr>
          <p:cNvPr id="2050" name="Picture 2" descr="Картинки по запросу повідомити батькам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143718"/>
            <a:ext cx="6096000" cy="405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7039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874442"/>
          </a:xfrm>
        </p:spPr>
        <p:txBody>
          <a:bodyPr>
            <a:normAutofit fontScale="90000"/>
          </a:bodyPr>
          <a:lstStyle/>
          <a:p>
            <a:pPr algn="just"/>
            <a:r>
              <a:rPr lang="uk-UA" dirty="0"/>
              <a:t>3. Ніколи не погоджуватися на зустріч з людиною, з якою ви познайомилися в Інтернеті. Якщо все ж таки це необхідно, то спочатку потрібно спитати дозволу батьків, а зустріч повинна відбутися в громадському місці й у присутності батьків.</a:t>
            </a:r>
            <a:br>
              <a:rPr lang="ru-RU" dirty="0"/>
            </a:br>
            <a:endParaRPr lang="ru-RU" dirty="0"/>
          </a:p>
        </p:txBody>
      </p:sp>
      <p:pic>
        <p:nvPicPr>
          <p:cNvPr id="3076" name="Picture 4" descr="Картинки по запросу інтернет небезпе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730" y="3693130"/>
            <a:ext cx="3954540" cy="2890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4828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uk-UA" dirty="0"/>
              <a:t>4. Не посилати свої фотографії чи іншу інформацію без дозволу батьків.</a:t>
            </a:r>
            <a:br>
              <a:rPr lang="ru-RU" dirty="0"/>
            </a:br>
            <a:endParaRPr lang="ru-RU" dirty="0"/>
          </a:p>
        </p:txBody>
      </p:sp>
      <p:pic>
        <p:nvPicPr>
          <p:cNvPr id="4100" name="Picture 4" descr="Картинки по запросу повідомити батькам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584076"/>
            <a:ext cx="6840760" cy="4940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7108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010346"/>
          </a:xfrm>
        </p:spPr>
        <p:txBody>
          <a:bodyPr>
            <a:normAutofit/>
          </a:bodyPr>
          <a:lstStyle/>
          <a:p>
            <a:pPr algn="just"/>
            <a:r>
              <a:rPr lang="uk-UA" dirty="0"/>
              <a:t>5. Не відповідати на невиховані і грубі листи. Якщо одержите такі листи не з вашої вини, то сповістіть про це батьків, нехай вони зв'яжуться з компанією, що надає послуги Інтернет.</a:t>
            </a:r>
            <a:endParaRPr lang="ru-RU" dirty="0"/>
          </a:p>
        </p:txBody>
      </p:sp>
      <p:pic>
        <p:nvPicPr>
          <p:cNvPr id="5122" name="Picture 2" descr="Картинки по запросу комп ютерна безпе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996952"/>
            <a:ext cx="5472608" cy="3420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024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3370386"/>
          </a:xfrm>
        </p:spPr>
        <p:txBody>
          <a:bodyPr>
            <a:normAutofit/>
          </a:bodyPr>
          <a:lstStyle/>
          <a:p>
            <a:pPr algn="just"/>
            <a:r>
              <a:rPr lang="uk-UA" dirty="0"/>
              <a:t>6. Розробити з батьками правила користування Інтернетом. Особливо домовитися з ними про прийнятний час роботи в Інтернеті і сайти, до яких ви збираєтесь заходити.</a:t>
            </a:r>
            <a:endParaRPr lang="ru-RU" dirty="0"/>
          </a:p>
        </p:txBody>
      </p:sp>
      <p:pic>
        <p:nvPicPr>
          <p:cNvPr id="6146" name="Picture 2" descr="Картинки по запросу повідомити батька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714562"/>
            <a:ext cx="8640960" cy="3018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7419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uk-UA" dirty="0"/>
              <a:t>7. Не заходити на аморальні сайти і не порушувати без згоди батьків ці правила.</a:t>
            </a:r>
          </a:p>
        </p:txBody>
      </p:sp>
      <p:pic>
        <p:nvPicPr>
          <p:cNvPr id="8" name="Picture 2" descr="Картинки по запросу Ніколи не погоджуватися на зустріч з людиною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132856"/>
            <a:ext cx="5030067" cy="4171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8522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uk-UA" dirty="0"/>
              <a:t>8. Не давати нікому крім батьків свої паролі, навіть найближчим друзям.</a:t>
            </a:r>
            <a:br>
              <a:rPr lang="ru-RU" dirty="0"/>
            </a:br>
            <a:endParaRPr lang="ru-RU" dirty="0"/>
          </a:p>
        </p:txBody>
      </p:sp>
      <p:sp>
        <p:nvSpPr>
          <p:cNvPr id="4" name="AutoShape 2" descr="Похожее изображе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Похожее изображение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Похожее изображение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8" descr="Похожее изображение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0" descr="Похожее изображение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20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204864"/>
            <a:ext cx="5758697" cy="438689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9871951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56</TotalTime>
  <Words>233</Words>
  <Application>Microsoft Office PowerPoint</Application>
  <PresentationFormat>Екран (4:3)</PresentationFormat>
  <Paragraphs>11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Tw Cen MT</vt:lpstr>
      <vt:lpstr>Паркет</vt:lpstr>
      <vt:lpstr>10 золотих правил безпеки в Інтернеті для дітей </vt:lpstr>
      <vt:lpstr>1. Нікому без дозволу батьків не давати особисту інформацію: домашню адресу, номер домашнього телефону, робочу адресу батьків, їхній номер телефону, назву й адресу школи.</vt:lpstr>
      <vt:lpstr>2. Якщо знайдете якусь інформацію, що турбує вас, негайно сповістіть про це батьків. </vt:lpstr>
      <vt:lpstr>3. Ніколи не погоджуватися на зустріч з людиною, з якою ви познайомилися в Інтернеті. Якщо все ж таки це необхідно, то спочатку потрібно спитати дозволу батьків, а зустріч повинна відбутися в громадському місці й у присутності батьків. </vt:lpstr>
      <vt:lpstr>4. Не посилати свої фотографії чи іншу інформацію без дозволу батьків. </vt:lpstr>
      <vt:lpstr>5. Не відповідати на невиховані і грубі листи. Якщо одержите такі листи не з вашої вини, то сповістіть про це батьків, нехай вони зв'яжуться з компанією, що надає послуги Інтернет.</vt:lpstr>
      <vt:lpstr>6. Розробити з батьками правила користування Інтернетом. Особливо домовитися з ними про прийнятний час роботи в Інтернеті і сайти, до яких ви збираєтесь заходити.</vt:lpstr>
      <vt:lpstr>7. Не заходити на аморальні сайти і не порушувати без згоди батьків ці правила.</vt:lpstr>
      <vt:lpstr>8. Не давати нікому крім батьків свої паролі, навіть найближчим друзям. </vt:lpstr>
      <vt:lpstr>9. Не робити протизаконних вчинків і речей в Інтернеті.</vt:lpstr>
      <vt:lpstr>10. Не шкодити і не заважати іншим користувачам.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золотих правил безпеки в Інтернеті для дітей</dc:title>
  <dc:creator>rud</dc:creator>
  <cp:lastModifiedBy>Яна Журавель</cp:lastModifiedBy>
  <cp:revision>9</cp:revision>
  <dcterms:created xsi:type="dcterms:W3CDTF">2018-01-08T12:22:11Z</dcterms:created>
  <dcterms:modified xsi:type="dcterms:W3CDTF">2020-02-29T15:56:10Z</dcterms:modified>
</cp:coreProperties>
</file>