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78" d="100"/>
          <a:sy n="78" d="100"/>
        </p:scale>
        <p:origin x="166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F7C6AF-DD74-4702-9FF6-95AD04EB3957}" type="datetimeFigureOut">
              <a:rPr lang="ru-RU" smtClean="0"/>
              <a:t>29.02.2020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87E09-D906-45F1-82B8-AA36866E763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47;&#1072;&#1093;&#1110;&#1076;%20&#1041;&#1077;&#1079;&#1087;&#1077;&#1095;&#1085;&#1080;&#1081;%20&#1030;&#1085;&#1090;&#1077;&#1088;&#1085;&#1077;&#1090;\&#1041;&#1077;&#1079;&#1087;&#1077;&#1095;&#1085;&#1080;&#1081;%20&#1030;&#1085;&#1090;&#1077;&#1088;&#1085;&#1077;&#1090;.pptx#-1,2, &#1058;&#1091;&#1088;    &#171;&#1061;&#1090;&#1086; &#1073;&#1110;&#1083;&#1100;&#1096;&#1077;?&#187; 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4"/>
            <a:ext cx="441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10 золотих правил безпеки в Інтернеті для дітей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6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9. Не робити протизаконних вчинків і речей в Інтернеті.</a:t>
            </a:r>
            <a:endParaRPr lang="ru-RU" dirty="0"/>
          </a:p>
        </p:txBody>
      </p:sp>
      <p:pic>
        <p:nvPicPr>
          <p:cNvPr id="9218" name="Picture 2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32648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4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10. Не шкодити і не заважати іншим користувачам.</a:t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4" descr="Картинки по запросу не шкодити через інтерн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Картинки по запросу не шкодити через інтерне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8"/>
          <a:stretch/>
        </p:blipFill>
        <p:spPr bwMode="auto">
          <a:xfrm>
            <a:off x="1907704" y="1378194"/>
            <a:ext cx="5328592" cy="514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Кнопка дії: на домашню сторінку 2">
            <a:hlinkClick r:id="rId3" action="ppaction://hlinkpres?slideindex=2&amp;slidetitle= Тур    «Хто більше?» " highlightClick="1"/>
            <a:extLst>
              <a:ext uri="{FF2B5EF4-FFF2-40B4-BE49-F238E27FC236}">
                <a16:creationId xmlns:a16="http://schemas.microsoft.com/office/drawing/2014/main" id="{64B98D73-77A1-44A9-85D4-640D26E8B976}"/>
              </a:ext>
            </a:extLst>
          </p:cNvPr>
          <p:cNvSpPr/>
          <p:nvPr/>
        </p:nvSpPr>
        <p:spPr>
          <a:xfrm>
            <a:off x="8028384" y="5774133"/>
            <a:ext cx="792088" cy="7647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826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1</a:t>
            </a:r>
            <a:r>
              <a:rPr lang="ru-RU" dirty="0"/>
              <a:t>. </a:t>
            </a:r>
            <a:r>
              <a:rPr lang="uk-UA" dirty="0"/>
              <a:t>Нікому 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</a:t>
            </a:r>
            <a:endParaRPr lang="ru-RU" dirty="0"/>
          </a:p>
        </p:txBody>
      </p:sp>
      <p:pic>
        <p:nvPicPr>
          <p:cNvPr id="1026" name="Picture 2" descr="Картинки по запросу особиста інформаці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5339844" cy="403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18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2. Якщо знайдете якусь інформацію, що турбує вас, негайно сповістіть про це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43718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03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3076" name="Picture 4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730" y="3693130"/>
            <a:ext cx="3954540" cy="289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2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4. Не посилати свої фотографії чи іншу інформацію без дозволу батьків.</a:t>
            </a:r>
            <a:br>
              <a:rPr lang="ru-RU" dirty="0"/>
            </a:br>
            <a:endParaRPr lang="ru-RU" dirty="0"/>
          </a:p>
        </p:txBody>
      </p:sp>
      <p:pic>
        <p:nvPicPr>
          <p:cNvPr id="4100" name="Picture 4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84076"/>
            <a:ext cx="6840760" cy="494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10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1034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</a:t>
            </a:r>
            <a:endParaRPr lang="ru-RU" dirty="0"/>
          </a:p>
        </p:txBody>
      </p:sp>
      <p:pic>
        <p:nvPicPr>
          <p:cNvPr id="5122" name="Picture 2" descr="Картинки по запросу комп ютерна 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472608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2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337038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</a:t>
            </a:r>
            <a:endParaRPr lang="ru-RU" dirty="0"/>
          </a:p>
        </p:txBody>
      </p:sp>
      <p:pic>
        <p:nvPicPr>
          <p:cNvPr id="6146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4562"/>
            <a:ext cx="8640960" cy="301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1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/>
              <a:t>7. Не заходити на аморальні сайти і не порушувати без згоди батьків ці правила.</a:t>
            </a:r>
          </a:p>
        </p:txBody>
      </p:sp>
      <p:pic>
        <p:nvPicPr>
          <p:cNvPr id="8" name="Picture 2" descr="Картинки по запросу Ніколи не погоджуватися на зустріч з людино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030067" cy="417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/>
              <a:t>8. Не давати нікому крім батьків свої паролі, навіть найближчим друзям.</a:t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758697" cy="4386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87195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</TotalTime>
  <Words>233</Words>
  <Application>Microsoft Office PowerPoint</Application>
  <PresentationFormat>Екран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Паркет</vt:lpstr>
      <vt:lpstr>10 золотих правил безпеки в Інтернеті для дітей </vt:lpstr>
      <vt:lpstr>1. Нікому 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</vt:lpstr>
      <vt:lpstr>2. Якщо знайдете якусь інформацію, що турбує вас, негайно сповістіть про це батьків. </vt:lpstr>
      <vt:lpstr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 </vt:lpstr>
      <vt:lpstr>4. Не посилати свої фотографії чи іншу інформацію без дозволу батьків. </vt:lpstr>
      <vt:lpstr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</vt:lpstr>
      <vt:lpstr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</vt:lpstr>
      <vt:lpstr>7. Не заходити на аморальні сайти і не порушувати без згоди батьків ці правила.</vt:lpstr>
      <vt:lpstr>8. Не давати нікому крім батьків свої паролі, навіть найближчим друзям. </vt:lpstr>
      <vt:lpstr>9. Не робити протизаконних вчинків і речей в Інтернеті.</vt:lpstr>
      <vt:lpstr>10. Не шкодити і не заважати іншим користувачам.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золотих правил безпеки в Інтернеті для дітей</dc:title>
  <dc:creator>rud</dc:creator>
  <cp:lastModifiedBy>Яна Журавель</cp:lastModifiedBy>
  <cp:revision>9</cp:revision>
  <dcterms:created xsi:type="dcterms:W3CDTF">2018-01-08T12:22:11Z</dcterms:created>
  <dcterms:modified xsi:type="dcterms:W3CDTF">2020-02-29T15:56:10Z</dcterms:modified>
</cp:coreProperties>
</file>