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20" r:id="rId5"/>
    <p:sldId id="323" r:id="rId6"/>
    <p:sldId id="322" r:id="rId7"/>
    <p:sldId id="321" r:id="rId8"/>
    <p:sldId id="329" r:id="rId9"/>
    <p:sldId id="330" r:id="rId10"/>
    <p:sldId id="331" r:id="rId11"/>
    <p:sldId id="332" r:id="rId12"/>
    <p:sldId id="333" r:id="rId13"/>
    <p:sldId id="334" r:id="rId14"/>
    <p:sldId id="335" r:id="rId15"/>
    <p:sldId id="325" r:id="rId16"/>
    <p:sldId id="328" r:id="rId17"/>
    <p:sldId id="326"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FA"/>
    <a:srgbClr val="52D097"/>
    <a:srgbClr val="B7E0E7"/>
    <a:srgbClr val="57B9AD"/>
    <a:srgbClr val="E6A4BB"/>
    <a:srgbClr val="F01B79"/>
    <a:srgbClr val="FFCE30"/>
    <a:srgbClr val="FC3F43"/>
    <a:srgbClr val="C8E0DC"/>
    <a:srgbClr val="5C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p:restoredTop sz="94694"/>
  </p:normalViewPr>
  <p:slideViewPr>
    <p:cSldViewPr snapToGrid="0">
      <p:cViewPr varScale="1">
        <p:scale>
          <a:sx n="82" d="100"/>
          <a:sy n="82" d="100"/>
        </p:scale>
        <p:origin x="4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B393B-01DD-224E-A96B-971FE615BA1E}"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E19CA-738C-0142-B760-762277DB59A6}" type="slidenum">
              <a:rPr lang="en-US" smtClean="0"/>
              <a:t>‹№›</a:t>
            </a:fld>
            <a:endParaRPr lang="en-US" dirty="0"/>
          </a:p>
        </p:txBody>
      </p:sp>
    </p:spTree>
    <p:extLst>
      <p:ext uri="{BB962C8B-B14F-4D97-AF65-F5344CB8AC3E}">
        <p14:creationId xmlns:p14="http://schemas.microsoft.com/office/powerpoint/2010/main" val="374302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23D9A70-97D9-6792-FBD8-8F710E8BFA8D}"/>
              </a:ext>
            </a:extLst>
          </p:cNvPr>
          <p:cNvSpPr>
            <a:spLocks noGrp="1"/>
          </p:cNvSpPr>
          <p:nvPr>
            <p:ph type="pic" sz="quarter" idx="10"/>
          </p:nvPr>
        </p:nvSpPr>
        <p:spPr>
          <a:xfrm>
            <a:off x="0" y="0"/>
            <a:ext cx="12192000" cy="6858000"/>
          </a:xfrm>
          <a:custGeom>
            <a:avLst/>
            <a:gdLst>
              <a:gd name="connsiteX0" fmla="*/ 1446188 w 12192000"/>
              <a:gd name="connsiteY0" fmla="*/ 4733144 h 6858000"/>
              <a:gd name="connsiteX1" fmla="*/ 1446188 w 12192000"/>
              <a:gd name="connsiteY1" fmla="*/ 4827589 h 6858000"/>
              <a:gd name="connsiteX2" fmla="*/ 5044758 w 12192000"/>
              <a:gd name="connsiteY2" fmla="*/ 4827589 h 6858000"/>
              <a:gd name="connsiteX3" fmla="*/ 5044758 w 12192000"/>
              <a:gd name="connsiteY3" fmla="*/ 47331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446188" y="4733144"/>
                </a:moveTo>
                <a:lnTo>
                  <a:pt x="1446188" y="4827589"/>
                </a:lnTo>
                <a:lnTo>
                  <a:pt x="5044758" y="4827589"/>
                </a:lnTo>
                <a:lnTo>
                  <a:pt x="5044758" y="4733144"/>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2" name="Title 1">
            <a:extLst>
              <a:ext uri="{FF2B5EF4-FFF2-40B4-BE49-F238E27FC236}">
                <a16:creationId xmlns:a16="http://schemas.microsoft.com/office/drawing/2014/main" id="{B7DC26C7-4A35-5289-EDCF-18144343F391}"/>
              </a:ext>
            </a:extLst>
          </p:cNvPr>
          <p:cNvSpPr>
            <a:spLocks noGrp="1"/>
          </p:cNvSpPr>
          <p:nvPr>
            <p:ph type="title"/>
          </p:nvPr>
        </p:nvSpPr>
        <p:spPr>
          <a:xfrm>
            <a:off x="1345057" y="1604019"/>
            <a:ext cx="3699701" cy="1325563"/>
          </a:xfrm>
        </p:spPr>
        <p:txBody>
          <a:bodyPr anchor="b"/>
          <a:lstStyle>
            <a:lvl1pPr>
              <a:defRPr>
                <a:solidFill>
                  <a:schemeClr val="accent2"/>
                </a:solidFill>
              </a:defRPr>
            </a:lvl1pPr>
          </a:lstStyle>
          <a:p>
            <a:r>
              <a:rPr lang="en-US" dirty="0"/>
              <a:t>Click to edit Master title style</a:t>
            </a:r>
          </a:p>
        </p:txBody>
      </p:sp>
      <p:sp>
        <p:nvSpPr>
          <p:cNvPr id="19" name="Text Placeholder 18">
            <a:extLst>
              <a:ext uri="{FF2B5EF4-FFF2-40B4-BE49-F238E27FC236}">
                <a16:creationId xmlns:a16="http://schemas.microsoft.com/office/drawing/2014/main" id="{702A49C3-707F-F367-9A69-6FB934102DB1}"/>
              </a:ext>
            </a:extLst>
          </p:cNvPr>
          <p:cNvSpPr>
            <a:spLocks noGrp="1"/>
          </p:cNvSpPr>
          <p:nvPr>
            <p:ph type="body" sz="quarter" idx="12"/>
          </p:nvPr>
        </p:nvSpPr>
        <p:spPr>
          <a:xfrm>
            <a:off x="1345057" y="2928070"/>
            <a:ext cx="3699701" cy="1463675"/>
          </a:xfrm>
        </p:spPr>
        <p:txBody>
          <a:bodyPr>
            <a:noAutofit/>
          </a:bodyPr>
          <a:lstStyle>
            <a:lvl1pPr marL="0" indent="0">
              <a:lnSpc>
                <a:spcPts val="6840"/>
              </a:lnSpc>
              <a:spcBef>
                <a:spcPts val="0"/>
              </a:spcBef>
              <a:buNone/>
              <a:defRPr sz="7200" b="1">
                <a:latin typeface="+mj-lt"/>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7C230F7C-D474-7F46-1388-010330BD037D}"/>
              </a:ext>
            </a:extLst>
          </p:cNvPr>
          <p:cNvSpPr>
            <a:spLocks noGrp="1"/>
          </p:cNvSpPr>
          <p:nvPr>
            <p:ph type="pic" sz="quarter" idx="11"/>
          </p:nvPr>
        </p:nvSpPr>
        <p:spPr>
          <a:xfrm>
            <a:off x="4251123" y="691376"/>
            <a:ext cx="7268086" cy="5475248"/>
          </a:xfrm>
          <a:custGeom>
            <a:avLst/>
            <a:gdLst>
              <a:gd name="connsiteX0" fmla="*/ 0 w 7268086"/>
              <a:gd name="connsiteY0" fmla="*/ 0 h 5475248"/>
              <a:gd name="connsiteX1" fmla="*/ 7268086 w 7268086"/>
              <a:gd name="connsiteY1" fmla="*/ 0 h 5475248"/>
              <a:gd name="connsiteX2" fmla="*/ 7268086 w 7268086"/>
              <a:gd name="connsiteY2" fmla="*/ 5475248 h 5475248"/>
              <a:gd name="connsiteX3" fmla="*/ 0 w 7268086"/>
              <a:gd name="connsiteY3" fmla="*/ 5475248 h 5475248"/>
              <a:gd name="connsiteX4" fmla="*/ 0 w 7268086"/>
              <a:gd name="connsiteY4" fmla="*/ 4136213 h 5475248"/>
              <a:gd name="connsiteX5" fmla="*/ 793635 w 7268086"/>
              <a:gd name="connsiteY5" fmla="*/ 4136213 h 5475248"/>
              <a:gd name="connsiteX6" fmla="*/ 793635 w 7268086"/>
              <a:gd name="connsiteY6" fmla="*/ 4041768 h 5475248"/>
              <a:gd name="connsiteX7" fmla="*/ 0 w 7268086"/>
              <a:gd name="connsiteY7" fmla="*/ 4041768 h 54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086" h="5475248">
                <a:moveTo>
                  <a:pt x="0" y="0"/>
                </a:moveTo>
                <a:lnTo>
                  <a:pt x="7268086" y="0"/>
                </a:lnTo>
                <a:lnTo>
                  <a:pt x="7268086" y="5475248"/>
                </a:lnTo>
                <a:lnTo>
                  <a:pt x="0" y="5475248"/>
                </a:lnTo>
                <a:lnTo>
                  <a:pt x="0" y="4136213"/>
                </a:lnTo>
                <a:lnTo>
                  <a:pt x="793635" y="4136213"/>
                </a:lnTo>
                <a:lnTo>
                  <a:pt x="793635" y="4041768"/>
                </a:lnTo>
                <a:lnTo>
                  <a:pt x="0" y="4041768"/>
                </a:lnTo>
                <a:close/>
              </a:path>
            </a:pathLst>
          </a:custGeom>
        </p:spPr>
        <p:txBody>
          <a:bodyPr wrap="square">
            <a:noAutofit/>
          </a:bodyPr>
          <a:lstStyle>
            <a:lvl1pPr marL="0" indent="0">
              <a:buNone/>
              <a:defRPr/>
            </a:lvl1pPr>
          </a:lstStyle>
          <a:p>
            <a:endParaRPr lang="en-US" dirty="0"/>
          </a:p>
        </p:txBody>
      </p:sp>
      <p:sp>
        <p:nvSpPr>
          <p:cNvPr id="16" name="Rectangle 15">
            <a:extLst>
              <a:ext uri="{FF2B5EF4-FFF2-40B4-BE49-F238E27FC236}">
                <a16:creationId xmlns:a16="http://schemas.microsoft.com/office/drawing/2014/main" id="{7CF23D77-342F-B39B-20A7-4B83947191A3}"/>
              </a:ext>
            </a:extLst>
          </p:cNvPr>
          <p:cNvSpPr/>
          <p:nvPr userDrawn="1"/>
        </p:nvSpPr>
        <p:spPr>
          <a:xfrm rot="5400000">
            <a:off x="3198250" y="2981081"/>
            <a:ext cx="94445" cy="3598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8121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Images 0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88D74DF6-9C28-3465-2019-0551C7EEDB37}"/>
              </a:ext>
            </a:extLst>
          </p:cNvPr>
          <p:cNvSpPr>
            <a:spLocks noGrp="1"/>
          </p:cNvSpPr>
          <p:nvPr>
            <p:ph type="pic" sz="quarter" idx="17"/>
          </p:nvPr>
        </p:nvSpPr>
        <p:spPr>
          <a:xfrm>
            <a:off x="0" y="-4"/>
            <a:ext cx="12192000" cy="6858000"/>
          </a:xfrm>
          <a:custGeom>
            <a:avLst/>
            <a:gdLst>
              <a:gd name="connsiteX0" fmla="*/ 1063375 w 12192000"/>
              <a:gd name="connsiteY0" fmla="*/ 1274706 h 6858000"/>
              <a:gd name="connsiteX1" fmla="*/ 1063375 w 12192000"/>
              <a:gd name="connsiteY1" fmla="*/ 1916503 h 6858000"/>
              <a:gd name="connsiteX2" fmla="*/ 1137397 w 12192000"/>
              <a:gd name="connsiteY2" fmla="*/ 1916503 h 6858000"/>
              <a:gd name="connsiteX3" fmla="*/ 1137397 w 12192000"/>
              <a:gd name="connsiteY3" fmla="*/ 1274706 h 6858000"/>
              <a:gd name="connsiteX4" fmla="*/ 10560887 w 12192000"/>
              <a:gd name="connsiteY4" fmla="*/ 691378 h 6858000"/>
              <a:gd name="connsiteX5" fmla="*/ 10560887 w 12192000"/>
              <a:gd name="connsiteY5" fmla="*/ 3429002 h 6858000"/>
              <a:gd name="connsiteX6" fmla="*/ 10635458 w 12192000"/>
              <a:gd name="connsiteY6" fmla="*/ 3429002 h 6858000"/>
              <a:gd name="connsiteX7" fmla="*/ 10635458 w 12192000"/>
              <a:gd name="connsiteY7" fmla="*/ 69137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063375" y="1274706"/>
                </a:moveTo>
                <a:lnTo>
                  <a:pt x="1063375" y="1916503"/>
                </a:lnTo>
                <a:lnTo>
                  <a:pt x="1137397" y="1916503"/>
                </a:lnTo>
                <a:lnTo>
                  <a:pt x="1137397" y="1274706"/>
                </a:lnTo>
                <a:close/>
                <a:moveTo>
                  <a:pt x="10560887" y="691378"/>
                </a:moveTo>
                <a:lnTo>
                  <a:pt x="10560887" y="3429002"/>
                </a:lnTo>
                <a:lnTo>
                  <a:pt x="10635458" y="3429002"/>
                </a:lnTo>
                <a:lnTo>
                  <a:pt x="10635458" y="691378"/>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21" name="Rectangle 20">
            <a:extLst>
              <a:ext uri="{FF2B5EF4-FFF2-40B4-BE49-F238E27FC236}">
                <a16:creationId xmlns:a16="http://schemas.microsoft.com/office/drawing/2014/main" id="{FF3B8C19-FFDA-0E31-1EA0-053FD5FC4616}"/>
              </a:ext>
            </a:extLst>
          </p:cNvPr>
          <p:cNvSpPr/>
          <p:nvPr userDrawn="1"/>
        </p:nvSpPr>
        <p:spPr>
          <a:xfrm flipH="1">
            <a:off x="10560887" y="691374"/>
            <a:ext cx="74571" cy="27376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4DBF908-825F-8234-BA86-E7D404FD4B5F}"/>
              </a:ext>
            </a:extLst>
          </p:cNvPr>
          <p:cNvSpPr/>
          <p:nvPr userDrawn="1"/>
        </p:nvSpPr>
        <p:spPr>
          <a:xfrm flipH="1">
            <a:off x="1063375" y="1274702"/>
            <a:ext cx="74022" cy="641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928D08E-0DB9-FA2C-2486-7673906EA604}"/>
              </a:ext>
            </a:extLst>
          </p:cNvPr>
          <p:cNvSpPr>
            <a:spLocks noGrp="1"/>
          </p:cNvSpPr>
          <p:nvPr>
            <p:ph type="title"/>
          </p:nvPr>
        </p:nvSpPr>
        <p:spPr>
          <a:xfrm>
            <a:off x="1302081" y="1229353"/>
            <a:ext cx="3421114" cy="738664"/>
          </a:xfrm>
        </p:spPr>
        <p:txBody>
          <a:bodyPr>
            <a:normAutofit/>
          </a:bodyPr>
          <a:lstStyle>
            <a:lvl1pPr>
              <a:lnSpc>
                <a:spcPct val="100000"/>
              </a:lnSpc>
              <a:defRPr sz="1400" b="0">
                <a:latin typeface="+mn-lt"/>
              </a:defRPr>
            </a:lvl1pPr>
          </a:lstStyle>
          <a:p>
            <a:r>
              <a:rPr lang="en-US" dirty="0"/>
              <a:t>Click to edit Master title style</a:t>
            </a:r>
          </a:p>
        </p:txBody>
      </p:sp>
      <p:sp>
        <p:nvSpPr>
          <p:cNvPr id="17" name="Picture Placeholder 14">
            <a:extLst>
              <a:ext uri="{FF2B5EF4-FFF2-40B4-BE49-F238E27FC236}">
                <a16:creationId xmlns:a16="http://schemas.microsoft.com/office/drawing/2014/main" id="{7787599C-A924-B198-CDBF-B90D5FB950B8}"/>
              </a:ext>
            </a:extLst>
          </p:cNvPr>
          <p:cNvSpPr>
            <a:spLocks noGrp="1"/>
          </p:cNvSpPr>
          <p:nvPr>
            <p:ph type="pic" sz="quarter" idx="16"/>
          </p:nvPr>
        </p:nvSpPr>
        <p:spPr>
          <a:xfrm>
            <a:off x="728546" y="2484020"/>
            <a:ext cx="4050403" cy="3682601"/>
          </a:xfrm>
        </p:spPr>
        <p:txBody>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B4D73574-9670-E642-D5E0-48D07813C363}"/>
              </a:ext>
            </a:extLst>
          </p:cNvPr>
          <p:cNvSpPr>
            <a:spLocks noGrp="1"/>
          </p:cNvSpPr>
          <p:nvPr>
            <p:ph type="pic" sz="quarter" idx="14"/>
          </p:nvPr>
        </p:nvSpPr>
        <p:spPr>
          <a:xfrm>
            <a:off x="5043545" y="691374"/>
            <a:ext cx="5080620" cy="2737624"/>
          </a:xfrm>
        </p:spPr>
        <p:txBody>
          <a:bodyPr/>
          <a:lstStyle>
            <a:lvl1pPr marL="0" indent="0">
              <a:buNone/>
              <a:defRPr/>
            </a:lvl1pPr>
          </a:lstStyle>
          <a:p>
            <a:endParaRPr lang="en-US" dirty="0"/>
          </a:p>
        </p:txBody>
      </p:sp>
      <p:sp>
        <p:nvSpPr>
          <p:cNvPr id="18" name="Picture Placeholder 14">
            <a:extLst>
              <a:ext uri="{FF2B5EF4-FFF2-40B4-BE49-F238E27FC236}">
                <a16:creationId xmlns:a16="http://schemas.microsoft.com/office/drawing/2014/main" id="{5DF1C5D6-E90E-8FEC-65D6-220522F97FC6}"/>
              </a:ext>
            </a:extLst>
          </p:cNvPr>
          <p:cNvSpPr>
            <a:spLocks noGrp="1"/>
          </p:cNvSpPr>
          <p:nvPr>
            <p:ph type="pic" sz="quarter" idx="18"/>
          </p:nvPr>
        </p:nvSpPr>
        <p:spPr>
          <a:xfrm>
            <a:off x="5043544" y="3665658"/>
            <a:ext cx="5995515" cy="2500964"/>
          </a:xfrm>
        </p:spPr>
        <p:txBody>
          <a:bodyPr/>
          <a:lstStyle>
            <a:lvl1pPr marL="0" indent="0">
              <a:buNone/>
              <a:defRPr/>
            </a:lvl1pPr>
          </a:lstStyle>
          <a:p>
            <a:endParaRPr lang="en-US" dirty="0"/>
          </a:p>
        </p:txBody>
      </p:sp>
      <p:sp>
        <p:nvSpPr>
          <p:cNvPr id="23" name="Date Placeholder 22">
            <a:extLst>
              <a:ext uri="{FF2B5EF4-FFF2-40B4-BE49-F238E27FC236}">
                <a16:creationId xmlns:a16="http://schemas.microsoft.com/office/drawing/2014/main" id="{951FEB92-FFD0-C5B6-D939-FF6594925D7E}"/>
              </a:ext>
            </a:extLst>
          </p:cNvPr>
          <p:cNvSpPr>
            <a:spLocks noGrp="1"/>
          </p:cNvSpPr>
          <p:nvPr>
            <p:ph type="dt" sz="half" idx="19"/>
          </p:nvPr>
        </p:nvSpPr>
        <p:spPr/>
        <p:txBody>
          <a:bodyPr/>
          <a:lstStyle/>
          <a:p>
            <a:fld id="{E0FFFE1A-4519-6C4C-8D32-D82A0BEE47CD}" type="datetimeFigureOut">
              <a:rPr lang="en-US" smtClean="0"/>
              <a:pPr/>
              <a:t>5/16/2025</a:t>
            </a:fld>
            <a:endParaRPr lang="en-US" dirty="0"/>
          </a:p>
        </p:txBody>
      </p:sp>
      <p:sp>
        <p:nvSpPr>
          <p:cNvPr id="24" name="Footer Placeholder 23">
            <a:extLst>
              <a:ext uri="{FF2B5EF4-FFF2-40B4-BE49-F238E27FC236}">
                <a16:creationId xmlns:a16="http://schemas.microsoft.com/office/drawing/2014/main" id="{4DAAD609-3CB4-A238-3A82-1EFF7E1AF7B6}"/>
              </a:ext>
            </a:extLst>
          </p:cNvPr>
          <p:cNvSpPr>
            <a:spLocks noGrp="1"/>
          </p:cNvSpPr>
          <p:nvPr>
            <p:ph type="ftr" sz="quarter" idx="20"/>
          </p:nvPr>
        </p:nvSpPr>
        <p:spPr/>
        <p:txBody>
          <a:bodyPr/>
          <a:lstStyle/>
          <a:p>
            <a:endParaRPr lang="en-US" dirty="0"/>
          </a:p>
        </p:txBody>
      </p:sp>
      <p:sp>
        <p:nvSpPr>
          <p:cNvPr id="25" name="Slide Number Placeholder 24">
            <a:extLst>
              <a:ext uri="{FF2B5EF4-FFF2-40B4-BE49-F238E27FC236}">
                <a16:creationId xmlns:a16="http://schemas.microsoft.com/office/drawing/2014/main" id="{FD3F7936-F2FA-6DD7-F321-117AE8153601}"/>
              </a:ext>
            </a:extLst>
          </p:cNvPr>
          <p:cNvSpPr>
            <a:spLocks noGrp="1"/>
          </p:cNvSpPr>
          <p:nvPr>
            <p:ph type="sldNum" sz="quarter" idx="21"/>
          </p:nvPr>
        </p:nvSpPr>
        <p:spPr/>
        <p:txBody>
          <a:body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906264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images 0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45461A5-1E64-2C66-535A-B60E5F9D29BB}"/>
              </a:ext>
            </a:extLst>
          </p:cNvPr>
          <p:cNvSpPr>
            <a:spLocks noGrp="1"/>
          </p:cNvSpPr>
          <p:nvPr>
            <p:ph type="pic" sz="quarter" idx="13"/>
          </p:nvPr>
        </p:nvSpPr>
        <p:spPr>
          <a:xfrm>
            <a:off x="0" y="0"/>
            <a:ext cx="12192000" cy="6858000"/>
          </a:xfrm>
          <a:custGeom>
            <a:avLst/>
            <a:gdLst>
              <a:gd name="connsiteX0" fmla="*/ 7310515 w 12192000"/>
              <a:gd name="connsiteY0" fmla="*/ 5271080 h 6858000"/>
              <a:gd name="connsiteX1" fmla="*/ 7310515 w 12192000"/>
              <a:gd name="connsiteY1" fmla="*/ 5912877 h 6858000"/>
              <a:gd name="connsiteX2" fmla="*/ 7384537 w 12192000"/>
              <a:gd name="connsiteY2" fmla="*/ 5912877 h 6858000"/>
              <a:gd name="connsiteX3" fmla="*/ 7384537 w 12192000"/>
              <a:gd name="connsiteY3" fmla="*/ 5271080 h 6858000"/>
              <a:gd name="connsiteX4" fmla="*/ 6923182 w 12192000"/>
              <a:gd name="connsiteY4" fmla="*/ 1001646 h 6858000"/>
              <a:gd name="connsiteX5" fmla="*/ 6923182 w 12192000"/>
              <a:gd name="connsiteY5" fmla="*/ 1076218 h 6858000"/>
              <a:gd name="connsiteX6" fmla="*/ 10973585 w 12192000"/>
              <a:gd name="connsiteY6" fmla="*/ 1076218 h 6858000"/>
              <a:gd name="connsiteX7" fmla="*/ 10973585 w 12192000"/>
              <a:gd name="connsiteY7" fmla="*/ 1001646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310515" y="5271080"/>
                </a:moveTo>
                <a:lnTo>
                  <a:pt x="7310515" y="5912877"/>
                </a:lnTo>
                <a:lnTo>
                  <a:pt x="7384537" y="5912877"/>
                </a:lnTo>
                <a:lnTo>
                  <a:pt x="7384537" y="5271080"/>
                </a:lnTo>
                <a:close/>
                <a:moveTo>
                  <a:pt x="6923182" y="1001646"/>
                </a:moveTo>
                <a:lnTo>
                  <a:pt x="6923182" y="1076218"/>
                </a:lnTo>
                <a:lnTo>
                  <a:pt x="10973585" y="1076218"/>
                </a:lnTo>
                <a:lnTo>
                  <a:pt x="10973585" y="1001646"/>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3" name="Title 1">
            <a:extLst>
              <a:ext uri="{FF2B5EF4-FFF2-40B4-BE49-F238E27FC236}">
                <a16:creationId xmlns:a16="http://schemas.microsoft.com/office/drawing/2014/main" id="{A928D08E-0DB9-FA2C-2486-7673906EA604}"/>
              </a:ext>
            </a:extLst>
          </p:cNvPr>
          <p:cNvSpPr>
            <a:spLocks noGrp="1"/>
          </p:cNvSpPr>
          <p:nvPr>
            <p:ph type="title"/>
          </p:nvPr>
        </p:nvSpPr>
        <p:spPr>
          <a:xfrm>
            <a:off x="7563624" y="5225726"/>
            <a:ext cx="3421114" cy="738664"/>
          </a:xfrm>
        </p:spPr>
        <p:txBody>
          <a:bodyPr>
            <a:normAutofit/>
          </a:bodyPr>
          <a:lstStyle>
            <a:lvl1pPr>
              <a:lnSpc>
                <a:spcPct val="100000"/>
              </a:lnSpc>
              <a:defRPr sz="1400" b="0">
                <a:latin typeface="+mn-lt"/>
              </a:defRPr>
            </a:lvl1pPr>
          </a:lstStyle>
          <a:p>
            <a:r>
              <a:rPr lang="en-US" dirty="0"/>
              <a:t>Click to edit Master title style</a:t>
            </a:r>
          </a:p>
        </p:txBody>
      </p:sp>
      <p:sp>
        <p:nvSpPr>
          <p:cNvPr id="17" name="Picture Placeholder 14">
            <a:extLst>
              <a:ext uri="{FF2B5EF4-FFF2-40B4-BE49-F238E27FC236}">
                <a16:creationId xmlns:a16="http://schemas.microsoft.com/office/drawing/2014/main" id="{7787599C-A924-B198-CDBF-B90D5FB950B8}"/>
              </a:ext>
            </a:extLst>
          </p:cNvPr>
          <p:cNvSpPr>
            <a:spLocks noGrp="1"/>
          </p:cNvSpPr>
          <p:nvPr>
            <p:ph type="pic" sz="quarter" idx="16"/>
          </p:nvPr>
        </p:nvSpPr>
        <p:spPr>
          <a:xfrm>
            <a:off x="1099170" y="691374"/>
            <a:ext cx="5548262" cy="5475247"/>
          </a:xfrm>
        </p:spPr>
        <p:txBody>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B4D73574-9670-E642-D5E0-48D07813C363}"/>
              </a:ext>
            </a:extLst>
          </p:cNvPr>
          <p:cNvSpPr>
            <a:spLocks noGrp="1"/>
          </p:cNvSpPr>
          <p:nvPr>
            <p:ph type="pic" sz="quarter" idx="14"/>
          </p:nvPr>
        </p:nvSpPr>
        <p:spPr>
          <a:xfrm>
            <a:off x="6923182" y="1412110"/>
            <a:ext cx="4050403" cy="3432876"/>
          </a:xfrm>
        </p:spPr>
        <p:txBody>
          <a:bodyPr/>
          <a:lstStyle>
            <a:lvl1pPr marL="0" indent="0">
              <a:buNone/>
              <a:defRPr/>
            </a:lvl1pPr>
          </a:lstStyle>
          <a:p>
            <a:endParaRPr lang="en-US" dirty="0"/>
          </a:p>
        </p:txBody>
      </p:sp>
      <p:sp>
        <p:nvSpPr>
          <p:cNvPr id="10" name="Rectangle 9">
            <a:extLst>
              <a:ext uri="{FF2B5EF4-FFF2-40B4-BE49-F238E27FC236}">
                <a16:creationId xmlns:a16="http://schemas.microsoft.com/office/drawing/2014/main" id="{16FF7E8E-D50C-3B7F-9347-654DB451356D}"/>
              </a:ext>
            </a:extLst>
          </p:cNvPr>
          <p:cNvSpPr/>
          <p:nvPr userDrawn="1"/>
        </p:nvSpPr>
        <p:spPr>
          <a:xfrm>
            <a:off x="6923182" y="1001642"/>
            <a:ext cx="4050403" cy="745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377B251-1235-0B78-1FF4-283F9C7C9B2A}"/>
              </a:ext>
            </a:extLst>
          </p:cNvPr>
          <p:cNvSpPr/>
          <p:nvPr userDrawn="1"/>
        </p:nvSpPr>
        <p:spPr>
          <a:xfrm flipH="1">
            <a:off x="7310515" y="5271076"/>
            <a:ext cx="74022" cy="641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18E3169-D816-EA3A-E026-4E4904303665}"/>
              </a:ext>
            </a:extLst>
          </p:cNvPr>
          <p:cNvSpPr>
            <a:spLocks noGrp="1"/>
          </p:cNvSpPr>
          <p:nvPr>
            <p:ph type="dt" sz="half" idx="17"/>
          </p:nvPr>
        </p:nvSpPr>
        <p:spPr/>
        <p:txBody>
          <a:bodyPr/>
          <a:lstStyle/>
          <a:p>
            <a:fld id="{E0FFFE1A-4519-6C4C-8D32-D82A0BEE47CD}" type="datetimeFigureOut">
              <a:rPr lang="en-US" smtClean="0"/>
              <a:pPr/>
              <a:t>5/16/2025</a:t>
            </a:fld>
            <a:endParaRPr lang="en-US" dirty="0"/>
          </a:p>
        </p:txBody>
      </p:sp>
      <p:sp>
        <p:nvSpPr>
          <p:cNvPr id="6" name="Footer Placeholder 5">
            <a:extLst>
              <a:ext uri="{FF2B5EF4-FFF2-40B4-BE49-F238E27FC236}">
                <a16:creationId xmlns:a16="http://schemas.microsoft.com/office/drawing/2014/main" id="{78CDC380-568B-B003-8EA7-26188F40623E}"/>
              </a:ext>
            </a:extLst>
          </p:cNvPr>
          <p:cNvSpPr>
            <a:spLocks noGrp="1"/>
          </p:cNvSpPr>
          <p:nvPr>
            <p:ph type="ftr" sz="quarter" idx="18"/>
          </p:nvPr>
        </p:nvSpPr>
        <p:spPr/>
        <p:txBody>
          <a:bodyPr/>
          <a:lstStyle/>
          <a:p>
            <a:endParaRPr lang="en-US" dirty="0"/>
          </a:p>
        </p:txBody>
      </p:sp>
      <p:sp>
        <p:nvSpPr>
          <p:cNvPr id="7" name="Slide Number Placeholder 6">
            <a:extLst>
              <a:ext uri="{FF2B5EF4-FFF2-40B4-BE49-F238E27FC236}">
                <a16:creationId xmlns:a16="http://schemas.microsoft.com/office/drawing/2014/main" id="{8B898F32-9369-C76E-53F3-8F32E8A36A0D}"/>
              </a:ext>
            </a:extLst>
          </p:cNvPr>
          <p:cNvSpPr>
            <a:spLocks noGrp="1"/>
          </p:cNvSpPr>
          <p:nvPr>
            <p:ph type="sldNum" sz="quarter" idx="19"/>
          </p:nvPr>
        </p:nvSpPr>
        <p:spPr/>
        <p:txBody>
          <a:body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3428496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02">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9FE4BCE4-7103-4220-28D1-881594C4427D}"/>
              </a:ext>
            </a:extLst>
          </p:cNvPr>
          <p:cNvSpPr>
            <a:spLocks noGrp="1"/>
          </p:cNvSpPr>
          <p:nvPr>
            <p:ph type="pic" sz="quarter" idx="13"/>
          </p:nvPr>
        </p:nvSpPr>
        <p:spPr>
          <a:xfrm>
            <a:off x="0" y="0"/>
            <a:ext cx="12192000" cy="6858000"/>
          </a:xfrm>
          <a:custGeom>
            <a:avLst/>
            <a:gdLst>
              <a:gd name="connsiteX0" fmla="*/ 1359696 w 12192000"/>
              <a:gd name="connsiteY0" fmla="*/ 3263901 h 6858000"/>
              <a:gd name="connsiteX1" fmla="*/ 1359696 w 12192000"/>
              <a:gd name="connsiteY1" fmla="*/ 6160457 h 6858000"/>
              <a:gd name="connsiteX2" fmla="*/ 1434267 w 12192000"/>
              <a:gd name="connsiteY2" fmla="*/ 6160457 h 6858000"/>
              <a:gd name="connsiteX3" fmla="*/ 1434267 w 12192000"/>
              <a:gd name="connsiteY3" fmla="*/ 326390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359696" y="3263901"/>
                </a:moveTo>
                <a:lnTo>
                  <a:pt x="1359696" y="6160457"/>
                </a:lnTo>
                <a:lnTo>
                  <a:pt x="1434267" y="6160457"/>
                </a:lnTo>
                <a:lnTo>
                  <a:pt x="1434267" y="3263901"/>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3" name="Title 1">
            <a:extLst>
              <a:ext uri="{FF2B5EF4-FFF2-40B4-BE49-F238E27FC236}">
                <a16:creationId xmlns:a16="http://schemas.microsoft.com/office/drawing/2014/main" id="{A928D08E-0DB9-FA2C-2486-7673906EA604}"/>
              </a:ext>
            </a:extLst>
          </p:cNvPr>
          <p:cNvSpPr>
            <a:spLocks noGrp="1"/>
          </p:cNvSpPr>
          <p:nvPr>
            <p:ph type="title"/>
          </p:nvPr>
        </p:nvSpPr>
        <p:spPr>
          <a:xfrm>
            <a:off x="1800752" y="3180691"/>
            <a:ext cx="4098244" cy="523220"/>
          </a:xfrm>
        </p:spPr>
        <p:txBody>
          <a:bodyPr>
            <a:normAutofit/>
          </a:bodyPr>
          <a:lstStyle>
            <a:lvl1pPr>
              <a:lnSpc>
                <a:spcPct val="100000"/>
              </a:lnSpc>
              <a:defRPr sz="1400" b="0">
                <a:latin typeface="+mn-lt"/>
              </a:defRPr>
            </a:lvl1pPr>
          </a:lstStyle>
          <a:p>
            <a:r>
              <a:rPr lang="en-US" dirty="0"/>
              <a:t>Click to edit Master title style</a:t>
            </a:r>
          </a:p>
        </p:txBody>
      </p:sp>
      <p:sp>
        <p:nvSpPr>
          <p:cNvPr id="17" name="Picture Placeholder 14">
            <a:extLst>
              <a:ext uri="{FF2B5EF4-FFF2-40B4-BE49-F238E27FC236}">
                <a16:creationId xmlns:a16="http://schemas.microsoft.com/office/drawing/2014/main" id="{7787599C-A924-B198-CDBF-B90D5FB950B8}"/>
              </a:ext>
            </a:extLst>
          </p:cNvPr>
          <p:cNvSpPr>
            <a:spLocks noGrp="1"/>
          </p:cNvSpPr>
          <p:nvPr>
            <p:ph type="pic" sz="quarter" idx="16"/>
          </p:nvPr>
        </p:nvSpPr>
        <p:spPr>
          <a:xfrm>
            <a:off x="934974" y="691376"/>
            <a:ext cx="5384773" cy="2199115"/>
          </a:xfrm>
        </p:spPr>
        <p:txBody>
          <a:bodyPr/>
          <a:lstStyle>
            <a:lvl1pPr marL="0" indent="0">
              <a:buNone/>
              <a:defRPr/>
            </a:lvl1pPr>
          </a:lstStyle>
          <a:p>
            <a:endParaRPr lang="en-US" dirty="0"/>
          </a:p>
        </p:txBody>
      </p:sp>
      <p:sp>
        <p:nvSpPr>
          <p:cNvPr id="16" name="Picture Placeholder 14">
            <a:extLst>
              <a:ext uri="{FF2B5EF4-FFF2-40B4-BE49-F238E27FC236}">
                <a16:creationId xmlns:a16="http://schemas.microsoft.com/office/drawing/2014/main" id="{1FE814E3-7A6E-78CB-8975-1FBC83941D95}"/>
              </a:ext>
            </a:extLst>
          </p:cNvPr>
          <p:cNvSpPr>
            <a:spLocks noGrp="1"/>
          </p:cNvSpPr>
          <p:nvPr>
            <p:ph type="pic" sz="quarter" idx="15"/>
          </p:nvPr>
        </p:nvSpPr>
        <p:spPr>
          <a:xfrm>
            <a:off x="1888133" y="3961343"/>
            <a:ext cx="4415861" cy="2205278"/>
          </a:xfrm>
        </p:spPr>
        <p:txBody>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B4D73574-9670-E642-D5E0-48D07813C363}"/>
              </a:ext>
            </a:extLst>
          </p:cNvPr>
          <p:cNvSpPr>
            <a:spLocks noGrp="1"/>
          </p:cNvSpPr>
          <p:nvPr>
            <p:ph type="pic" sz="quarter" idx="14"/>
          </p:nvPr>
        </p:nvSpPr>
        <p:spPr>
          <a:xfrm>
            <a:off x="6560334" y="691373"/>
            <a:ext cx="4685542" cy="5486399"/>
          </a:xfrm>
        </p:spPr>
        <p:txBody>
          <a:bodyPr/>
          <a:lstStyle>
            <a:lvl1pPr marL="0" indent="0">
              <a:buNone/>
              <a:defRPr/>
            </a:lvl1pPr>
          </a:lstStyle>
          <a:p>
            <a:endParaRPr lang="en-US" dirty="0"/>
          </a:p>
        </p:txBody>
      </p:sp>
      <p:sp>
        <p:nvSpPr>
          <p:cNvPr id="29" name="Rectangle 28">
            <a:extLst>
              <a:ext uri="{FF2B5EF4-FFF2-40B4-BE49-F238E27FC236}">
                <a16:creationId xmlns:a16="http://schemas.microsoft.com/office/drawing/2014/main" id="{A1F3960E-A046-46FA-B109-A969BC62D072}"/>
              </a:ext>
            </a:extLst>
          </p:cNvPr>
          <p:cNvSpPr/>
          <p:nvPr userDrawn="1"/>
        </p:nvSpPr>
        <p:spPr>
          <a:xfrm flipH="1">
            <a:off x="1359696" y="3263901"/>
            <a:ext cx="74571" cy="28965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FF5C4470-FA3A-CB0F-6B7B-BA7DD3151A0D}"/>
              </a:ext>
            </a:extLst>
          </p:cNvPr>
          <p:cNvSpPr>
            <a:spLocks noGrp="1"/>
          </p:cNvSpPr>
          <p:nvPr>
            <p:ph type="dt" sz="half" idx="17"/>
          </p:nvPr>
        </p:nvSpPr>
        <p:spPr/>
        <p:txBody>
          <a:bodyPr/>
          <a:lstStyle/>
          <a:p>
            <a:fld id="{E0FFFE1A-4519-6C4C-8D32-D82A0BEE47CD}" type="datetimeFigureOut">
              <a:rPr lang="en-US" smtClean="0"/>
              <a:pPr/>
              <a:t>5/16/2025</a:t>
            </a:fld>
            <a:endParaRPr lang="en-US" dirty="0"/>
          </a:p>
        </p:txBody>
      </p:sp>
      <p:sp>
        <p:nvSpPr>
          <p:cNvPr id="5" name="Footer Placeholder 4">
            <a:extLst>
              <a:ext uri="{FF2B5EF4-FFF2-40B4-BE49-F238E27FC236}">
                <a16:creationId xmlns:a16="http://schemas.microsoft.com/office/drawing/2014/main" id="{8561CC4C-70B6-ACC3-0EF1-A9A659438875}"/>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6D79273E-7AB7-F56A-7E95-A520FB9FFEC1}"/>
              </a:ext>
            </a:extLst>
          </p:cNvPr>
          <p:cNvSpPr>
            <a:spLocks noGrp="1"/>
          </p:cNvSpPr>
          <p:nvPr>
            <p:ph type="sldNum" sz="quarter" idx="19"/>
          </p:nvPr>
        </p:nvSpPr>
        <p:spPr/>
        <p:txBody>
          <a:body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11542055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23D9A70-97D9-6792-FBD8-8F710E8BFA8D}"/>
              </a:ext>
            </a:extLst>
          </p:cNvPr>
          <p:cNvSpPr>
            <a:spLocks noGrp="1"/>
          </p:cNvSpPr>
          <p:nvPr>
            <p:ph type="pic" sz="quarter" idx="10"/>
          </p:nvPr>
        </p:nvSpPr>
        <p:spPr>
          <a:xfrm>
            <a:off x="0" y="0"/>
            <a:ext cx="12192000" cy="6858000"/>
          </a:xfrm>
          <a:prstGeom prst="rect">
            <a:avLst/>
          </a:prstGeom>
        </p:spPr>
        <p:txBody>
          <a:bodyPr wrap="square">
            <a:noAutofit/>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7C230F7C-D474-7F46-1388-010330BD037D}"/>
              </a:ext>
            </a:extLst>
          </p:cNvPr>
          <p:cNvSpPr>
            <a:spLocks noGrp="1"/>
          </p:cNvSpPr>
          <p:nvPr>
            <p:ph type="pic" sz="quarter" idx="11"/>
          </p:nvPr>
        </p:nvSpPr>
        <p:spPr>
          <a:xfrm>
            <a:off x="0" y="605117"/>
            <a:ext cx="12192000" cy="5647766"/>
          </a:xfrm>
          <a:prstGeom prst="rect">
            <a:avLst/>
          </a:prstGeom>
        </p:spPr>
        <p:txBody>
          <a:bodyPr wrap="square">
            <a:noAutofit/>
          </a:bodyPr>
          <a:lstStyle>
            <a:lvl1pPr marL="0" indent="0">
              <a:buNone/>
              <a:defRPr/>
            </a:lvl1pPr>
          </a:lstStyle>
          <a:p>
            <a:endParaRPr lang="en-US" dirty="0"/>
          </a:p>
        </p:txBody>
      </p:sp>
      <p:sp>
        <p:nvSpPr>
          <p:cNvPr id="2" name="Title 1">
            <a:extLst>
              <a:ext uri="{FF2B5EF4-FFF2-40B4-BE49-F238E27FC236}">
                <a16:creationId xmlns:a16="http://schemas.microsoft.com/office/drawing/2014/main" id="{B7DC26C7-4A35-5289-EDCF-18144343F391}"/>
              </a:ext>
            </a:extLst>
          </p:cNvPr>
          <p:cNvSpPr>
            <a:spLocks noGrp="1"/>
          </p:cNvSpPr>
          <p:nvPr>
            <p:ph type="title"/>
          </p:nvPr>
        </p:nvSpPr>
        <p:spPr>
          <a:xfrm>
            <a:off x="0" y="1"/>
            <a:ext cx="12199431" cy="3381000"/>
          </a:xfrm>
          <a:solidFill>
            <a:schemeClr val="tx1">
              <a:alpha val="29000"/>
            </a:schemeClr>
          </a:solidFill>
        </p:spPr>
        <p:txBody>
          <a:bodyPr anchor="b"/>
          <a:lstStyle>
            <a:lvl1pPr algn="ctr">
              <a:defRPr>
                <a:solidFill>
                  <a:schemeClr val="accent2"/>
                </a:solidFill>
              </a:defRPr>
            </a:lvl1pPr>
          </a:lstStyle>
          <a:p>
            <a:r>
              <a:rPr lang="en-US" dirty="0"/>
              <a:t>Click to edit Master title style</a:t>
            </a:r>
          </a:p>
        </p:txBody>
      </p:sp>
      <p:sp>
        <p:nvSpPr>
          <p:cNvPr id="19" name="Text Placeholder 18">
            <a:extLst>
              <a:ext uri="{FF2B5EF4-FFF2-40B4-BE49-F238E27FC236}">
                <a16:creationId xmlns:a16="http://schemas.microsoft.com/office/drawing/2014/main" id="{702A49C3-707F-F367-9A69-6FB934102DB1}"/>
              </a:ext>
            </a:extLst>
          </p:cNvPr>
          <p:cNvSpPr>
            <a:spLocks noGrp="1"/>
          </p:cNvSpPr>
          <p:nvPr>
            <p:ph type="body" sz="quarter" idx="12"/>
          </p:nvPr>
        </p:nvSpPr>
        <p:spPr>
          <a:xfrm>
            <a:off x="0" y="3379488"/>
            <a:ext cx="12199430" cy="3486280"/>
          </a:xfrm>
          <a:solidFill>
            <a:schemeClr val="tx1">
              <a:alpha val="29000"/>
            </a:schemeClr>
          </a:solidFill>
        </p:spPr>
        <p:txBody>
          <a:bodyPr>
            <a:noAutofit/>
          </a:bodyPr>
          <a:lstStyle>
            <a:lvl1pPr marL="0" indent="0" algn="ctr">
              <a:lnSpc>
                <a:spcPts val="6840"/>
              </a:lnSpc>
              <a:spcBef>
                <a:spcPts val="0"/>
              </a:spcBef>
              <a:buNone/>
              <a:defRPr sz="7200" b="1">
                <a:latin typeface="+mj-lt"/>
              </a:defRPr>
            </a:lvl1pPr>
          </a:lstStyle>
          <a:p>
            <a:pPr lvl="0"/>
            <a:r>
              <a:rPr lang="en-US" dirty="0"/>
              <a:t>Click to edit Master text styles</a:t>
            </a:r>
          </a:p>
        </p:txBody>
      </p:sp>
    </p:spTree>
    <p:extLst>
      <p:ext uri="{BB962C8B-B14F-4D97-AF65-F5344CB8AC3E}">
        <p14:creationId xmlns:p14="http://schemas.microsoft.com/office/powerpoint/2010/main" val="4013718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images 0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4755DF2-29CB-0203-575E-2C006AA2000B}"/>
              </a:ext>
            </a:extLst>
          </p:cNvPr>
          <p:cNvSpPr>
            <a:spLocks noGrp="1"/>
          </p:cNvSpPr>
          <p:nvPr>
            <p:ph type="pic" sz="quarter" idx="17"/>
          </p:nvPr>
        </p:nvSpPr>
        <p:spPr>
          <a:xfrm>
            <a:off x="0" y="-4"/>
            <a:ext cx="12192000" cy="6858000"/>
          </a:xfrm>
          <a:custGeom>
            <a:avLst/>
            <a:gdLst>
              <a:gd name="connsiteX0" fmla="*/ 1296121 w 12192000"/>
              <a:gd name="connsiteY0" fmla="*/ 3425863 h 6858000"/>
              <a:gd name="connsiteX1" fmla="*/ 1296121 w 12192000"/>
              <a:gd name="connsiteY1" fmla="*/ 6163487 h 6858000"/>
              <a:gd name="connsiteX2" fmla="*/ 1370692 w 12192000"/>
              <a:gd name="connsiteY2" fmla="*/ 6163487 h 6858000"/>
              <a:gd name="connsiteX3" fmla="*/ 1370692 w 12192000"/>
              <a:gd name="connsiteY3" fmla="*/ 3425863 h 6858000"/>
              <a:gd name="connsiteX4" fmla="*/ 7545828 w 12192000"/>
              <a:gd name="connsiteY4" fmla="*/ 1046106 h 6858000"/>
              <a:gd name="connsiteX5" fmla="*/ 7545828 w 12192000"/>
              <a:gd name="connsiteY5" fmla="*/ 1687903 h 6858000"/>
              <a:gd name="connsiteX6" fmla="*/ 7619850 w 12192000"/>
              <a:gd name="connsiteY6" fmla="*/ 1687903 h 6858000"/>
              <a:gd name="connsiteX7" fmla="*/ 7619850 w 12192000"/>
              <a:gd name="connsiteY7" fmla="*/ 1046106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296121" y="3425863"/>
                </a:moveTo>
                <a:lnTo>
                  <a:pt x="1296121" y="6163487"/>
                </a:lnTo>
                <a:lnTo>
                  <a:pt x="1370692" y="6163487"/>
                </a:lnTo>
                <a:lnTo>
                  <a:pt x="1370692" y="3425863"/>
                </a:lnTo>
                <a:close/>
                <a:moveTo>
                  <a:pt x="7545828" y="1046106"/>
                </a:moveTo>
                <a:lnTo>
                  <a:pt x="7545828" y="1687903"/>
                </a:lnTo>
                <a:lnTo>
                  <a:pt x="7619850" y="1687903"/>
                </a:lnTo>
                <a:lnTo>
                  <a:pt x="7619850" y="1046106"/>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3" name="Title 1">
            <a:extLst>
              <a:ext uri="{FF2B5EF4-FFF2-40B4-BE49-F238E27FC236}">
                <a16:creationId xmlns:a16="http://schemas.microsoft.com/office/drawing/2014/main" id="{A928D08E-0DB9-FA2C-2486-7673906EA604}"/>
              </a:ext>
            </a:extLst>
          </p:cNvPr>
          <p:cNvSpPr>
            <a:spLocks noGrp="1"/>
          </p:cNvSpPr>
          <p:nvPr>
            <p:ph type="title"/>
          </p:nvPr>
        </p:nvSpPr>
        <p:spPr>
          <a:xfrm>
            <a:off x="7836667" y="1006028"/>
            <a:ext cx="3421114" cy="738664"/>
          </a:xfrm>
        </p:spPr>
        <p:txBody>
          <a:bodyPr>
            <a:normAutofit/>
          </a:bodyPr>
          <a:lstStyle>
            <a:lvl1pPr>
              <a:lnSpc>
                <a:spcPct val="100000"/>
              </a:lnSpc>
              <a:defRPr sz="1400" b="0">
                <a:latin typeface="+mn-lt"/>
              </a:defRPr>
            </a:lvl1pPr>
          </a:lstStyle>
          <a:p>
            <a:r>
              <a:rPr lang="en-US" dirty="0"/>
              <a:t>Click to edit Master title style</a:t>
            </a:r>
          </a:p>
        </p:txBody>
      </p:sp>
      <p:sp>
        <p:nvSpPr>
          <p:cNvPr id="15" name="Picture Placeholder 14">
            <a:extLst>
              <a:ext uri="{FF2B5EF4-FFF2-40B4-BE49-F238E27FC236}">
                <a16:creationId xmlns:a16="http://schemas.microsoft.com/office/drawing/2014/main" id="{B4D73574-9670-E642-D5E0-48D07813C363}"/>
              </a:ext>
            </a:extLst>
          </p:cNvPr>
          <p:cNvSpPr>
            <a:spLocks noGrp="1"/>
          </p:cNvSpPr>
          <p:nvPr>
            <p:ph type="pic" sz="quarter" idx="14"/>
          </p:nvPr>
        </p:nvSpPr>
        <p:spPr>
          <a:xfrm>
            <a:off x="953834" y="679593"/>
            <a:ext cx="5995516" cy="2495370"/>
          </a:xfrm>
        </p:spPr>
        <p:txBody>
          <a:bodyPr/>
          <a:lstStyle>
            <a:lvl1pPr marL="0" indent="0">
              <a:buNone/>
              <a:defRPr/>
            </a:lvl1pPr>
          </a:lstStyle>
          <a:p>
            <a:endParaRPr lang="en-US" dirty="0"/>
          </a:p>
        </p:txBody>
      </p:sp>
      <p:sp>
        <p:nvSpPr>
          <p:cNvPr id="17" name="Picture Placeholder 14">
            <a:extLst>
              <a:ext uri="{FF2B5EF4-FFF2-40B4-BE49-F238E27FC236}">
                <a16:creationId xmlns:a16="http://schemas.microsoft.com/office/drawing/2014/main" id="{7787599C-A924-B198-CDBF-B90D5FB950B8}"/>
              </a:ext>
            </a:extLst>
          </p:cNvPr>
          <p:cNvSpPr>
            <a:spLocks noGrp="1"/>
          </p:cNvSpPr>
          <p:nvPr>
            <p:ph type="pic" sz="quarter" idx="16"/>
          </p:nvPr>
        </p:nvSpPr>
        <p:spPr>
          <a:xfrm>
            <a:off x="2059888" y="3448161"/>
            <a:ext cx="4889464" cy="2740763"/>
          </a:xfrm>
        </p:spPr>
        <p:txBody>
          <a:bodyPr/>
          <a:lstStyle>
            <a:lvl1pPr marL="0" indent="0">
              <a:buNone/>
              <a:defRPr/>
            </a:lvl1pPr>
          </a:lstStyle>
          <a:p>
            <a:endParaRPr lang="en-US" dirty="0"/>
          </a:p>
        </p:txBody>
      </p:sp>
      <p:sp>
        <p:nvSpPr>
          <p:cNvPr id="18" name="Picture Placeholder 14">
            <a:extLst>
              <a:ext uri="{FF2B5EF4-FFF2-40B4-BE49-F238E27FC236}">
                <a16:creationId xmlns:a16="http://schemas.microsoft.com/office/drawing/2014/main" id="{5DF1C5D6-E90E-8FEC-65D6-220522F97FC6}"/>
              </a:ext>
            </a:extLst>
          </p:cNvPr>
          <p:cNvSpPr>
            <a:spLocks noGrp="1"/>
          </p:cNvSpPr>
          <p:nvPr>
            <p:ph type="pic" sz="quarter" idx="18"/>
          </p:nvPr>
        </p:nvSpPr>
        <p:spPr>
          <a:xfrm>
            <a:off x="7207376" y="2247813"/>
            <a:ext cx="4050403" cy="3918809"/>
          </a:xfrm>
        </p:spPr>
        <p:txBody>
          <a:bodyPr/>
          <a:lstStyle>
            <a:lvl1pPr marL="0" indent="0">
              <a:buNone/>
              <a:defRPr/>
            </a:lvl1pPr>
          </a:lstStyle>
          <a:p>
            <a:endParaRPr lang="en-US" dirty="0"/>
          </a:p>
        </p:txBody>
      </p:sp>
      <p:sp>
        <p:nvSpPr>
          <p:cNvPr id="23" name="Rectangle 22">
            <a:extLst>
              <a:ext uri="{FF2B5EF4-FFF2-40B4-BE49-F238E27FC236}">
                <a16:creationId xmlns:a16="http://schemas.microsoft.com/office/drawing/2014/main" id="{FC8EBAF9-87BE-1EF9-409C-C9CB960840BA}"/>
              </a:ext>
            </a:extLst>
          </p:cNvPr>
          <p:cNvSpPr/>
          <p:nvPr userDrawn="1"/>
        </p:nvSpPr>
        <p:spPr>
          <a:xfrm flipH="1">
            <a:off x="1296121" y="3425859"/>
            <a:ext cx="74571" cy="27376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45B9C39-5C81-CEF4-7A39-45CE321DB41B}"/>
              </a:ext>
            </a:extLst>
          </p:cNvPr>
          <p:cNvSpPr/>
          <p:nvPr userDrawn="1"/>
        </p:nvSpPr>
        <p:spPr>
          <a:xfrm flipH="1">
            <a:off x="7545828" y="1046102"/>
            <a:ext cx="74022" cy="641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24">
            <a:extLst>
              <a:ext uri="{FF2B5EF4-FFF2-40B4-BE49-F238E27FC236}">
                <a16:creationId xmlns:a16="http://schemas.microsoft.com/office/drawing/2014/main" id="{CEE47405-C80E-7F76-78D3-D23F1DBB2E92}"/>
              </a:ext>
            </a:extLst>
          </p:cNvPr>
          <p:cNvSpPr>
            <a:spLocks noGrp="1"/>
          </p:cNvSpPr>
          <p:nvPr>
            <p:ph type="dt" sz="half" idx="19"/>
          </p:nvPr>
        </p:nvSpPr>
        <p:spPr/>
        <p:txBody>
          <a:bodyPr/>
          <a:lstStyle/>
          <a:p>
            <a:fld id="{E0FFFE1A-4519-6C4C-8D32-D82A0BEE47CD}" type="datetimeFigureOut">
              <a:rPr lang="en-US" smtClean="0"/>
              <a:pPr/>
              <a:t>5/16/2025</a:t>
            </a:fld>
            <a:endParaRPr lang="en-US" dirty="0"/>
          </a:p>
        </p:txBody>
      </p:sp>
      <p:sp>
        <p:nvSpPr>
          <p:cNvPr id="26" name="Footer Placeholder 25">
            <a:extLst>
              <a:ext uri="{FF2B5EF4-FFF2-40B4-BE49-F238E27FC236}">
                <a16:creationId xmlns:a16="http://schemas.microsoft.com/office/drawing/2014/main" id="{6E024150-A865-4C67-62C0-8443D636C797}"/>
              </a:ext>
            </a:extLst>
          </p:cNvPr>
          <p:cNvSpPr>
            <a:spLocks noGrp="1"/>
          </p:cNvSpPr>
          <p:nvPr>
            <p:ph type="ftr" sz="quarter" idx="20"/>
          </p:nvPr>
        </p:nvSpPr>
        <p:spPr/>
        <p:txBody>
          <a:bodyPr/>
          <a:lstStyle/>
          <a:p>
            <a:endParaRPr lang="en-US" dirty="0"/>
          </a:p>
        </p:txBody>
      </p:sp>
      <p:sp>
        <p:nvSpPr>
          <p:cNvPr id="27" name="Slide Number Placeholder 26">
            <a:extLst>
              <a:ext uri="{FF2B5EF4-FFF2-40B4-BE49-F238E27FC236}">
                <a16:creationId xmlns:a16="http://schemas.microsoft.com/office/drawing/2014/main" id="{80D30AFC-A92E-4EE5-CD54-43F8A7C66BA3}"/>
              </a:ext>
            </a:extLst>
          </p:cNvPr>
          <p:cNvSpPr>
            <a:spLocks noGrp="1"/>
          </p:cNvSpPr>
          <p:nvPr>
            <p:ph type="sldNum" sz="quarter" idx="21"/>
          </p:nvPr>
        </p:nvSpPr>
        <p:spPr/>
        <p:txBody>
          <a:body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3676177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84AD23-AB3F-1A33-5F6F-C8508EF1D7CC}"/>
              </a:ext>
            </a:extLst>
          </p:cNvPr>
          <p:cNvSpPr/>
          <p:nvPr userDrawn="1"/>
        </p:nvSpPr>
        <p:spPr>
          <a:xfrm flipH="1">
            <a:off x="1040658" y="5035371"/>
            <a:ext cx="74022" cy="641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3E64DA5-8E4B-34F5-39C7-5FF1D5635A91}"/>
              </a:ext>
            </a:extLst>
          </p:cNvPr>
          <p:cNvSpPr/>
          <p:nvPr userDrawn="1"/>
        </p:nvSpPr>
        <p:spPr>
          <a:xfrm>
            <a:off x="815799" y="986594"/>
            <a:ext cx="4050403" cy="745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95AE7784-D9AF-01D4-9DC2-EE966F53A675}"/>
              </a:ext>
            </a:extLst>
          </p:cNvPr>
          <p:cNvSpPr>
            <a:spLocks noGrp="1"/>
          </p:cNvSpPr>
          <p:nvPr>
            <p:ph type="pic" sz="quarter" idx="17"/>
          </p:nvPr>
        </p:nvSpPr>
        <p:spPr>
          <a:xfrm>
            <a:off x="0" y="-4"/>
            <a:ext cx="12192000" cy="6858000"/>
          </a:xfrm>
          <a:custGeom>
            <a:avLst/>
            <a:gdLst>
              <a:gd name="connsiteX0" fmla="*/ 1040658 w 12192000"/>
              <a:gd name="connsiteY0" fmla="*/ 5035375 h 6858000"/>
              <a:gd name="connsiteX1" fmla="*/ 1040658 w 12192000"/>
              <a:gd name="connsiteY1" fmla="*/ 5677172 h 6858000"/>
              <a:gd name="connsiteX2" fmla="*/ 1114680 w 12192000"/>
              <a:gd name="connsiteY2" fmla="*/ 5677172 h 6858000"/>
              <a:gd name="connsiteX3" fmla="*/ 1114680 w 12192000"/>
              <a:gd name="connsiteY3" fmla="*/ 5035375 h 6858000"/>
              <a:gd name="connsiteX4" fmla="*/ 815799 w 12192000"/>
              <a:gd name="connsiteY4" fmla="*/ 986598 h 6858000"/>
              <a:gd name="connsiteX5" fmla="*/ 815799 w 12192000"/>
              <a:gd name="connsiteY5" fmla="*/ 1061170 h 6858000"/>
              <a:gd name="connsiteX6" fmla="*/ 4866202 w 12192000"/>
              <a:gd name="connsiteY6" fmla="*/ 1061170 h 6858000"/>
              <a:gd name="connsiteX7" fmla="*/ 4866202 w 12192000"/>
              <a:gd name="connsiteY7" fmla="*/ 986598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040658" y="5035375"/>
                </a:moveTo>
                <a:lnTo>
                  <a:pt x="1040658" y="5677172"/>
                </a:lnTo>
                <a:lnTo>
                  <a:pt x="1114680" y="5677172"/>
                </a:lnTo>
                <a:lnTo>
                  <a:pt x="1114680" y="5035375"/>
                </a:lnTo>
                <a:close/>
                <a:moveTo>
                  <a:pt x="815799" y="986598"/>
                </a:moveTo>
                <a:lnTo>
                  <a:pt x="815799" y="1061170"/>
                </a:lnTo>
                <a:lnTo>
                  <a:pt x="4866202" y="1061170"/>
                </a:lnTo>
                <a:lnTo>
                  <a:pt x="4866202" y="986598"/>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3" name="Title 1">
            <a:extLst>
              <a:ext uri="{FF2B5EF4-FFF2-40B4-BE49-F238E27FC236}">
                <a16:creationId xmlns:a16="http://schemas.microsoft.com/office/drawing/2014/main" id="{A928D08E-0DB9-FA2C-2486-7673906EA604}"/>
              </a:ext>
            </a:extLst>
          </p:cNvPr>
          <p:cNvSpPr>
            <a:spLocks noGrp="1"/>
          </p:cNvSpPr>
          <p:nvPr>
            <p:ph type="title"/>
          </p:nvPr>
        </p:nvSpPr>
        <p:spPr>
          <a:xfrm>
            <a:off x="1293735" y="4938504"/>
            <a:ext cx="3421114" cy="738664"/>
          </a:xfrm>
        </p:spPr>
        <p:txBody>
          <a:bodyPr>
            <a:normAutofit/>
          </a:bodyPr>
          <a:lstStyle>
            <a:lvl1pPr>
              <a:lnSpc>
                <a:spcPct val="100000"/>
              </a:lnSpc>
              <a:defRPr sz="1400" b="0">
                <a:latin typeface="+mn-lt"/>
              </a:defRPr>
            </a:lvl1pPr>
          </a:lstStyle>
          <a:p>
            <a:r>
              <a:rPr lang="en-US" dirty="0"/>
              <a:t>Click to edit Master title style</a:t>
            </a:r>
          </a:p>
        </p:txBody>
      </p:sp>
      <p:sp>
        <p:nvSpPr>
          <p:cNvPr id="15" name="Picture Placeholder 14">
            <a:extLst>
              <a:ext uri="{FF2B5EF4-FFF2-40B4-BE49-F238E27FC236}">
                <a16:creationId xmlns:a16="http://schemas.microsoft.com/office/drawing/2014/main" id="{B4D73574-9670-E642-D5E0-48D07813C363}"/>
              </a:ext>
            </a:extLst>
          </p:cNvPr>
          <p:cNvSpPr>
            <a:spLocks noGrp="1"/>
          </p:cNvSpPr>
          <p:nvPr>
            <p:ph type="pic" sz="quarter" idx="14"/>
          </p:nvPr>
        </p:nvSpPr>
        <p:spPr>
          <a:xfrm>
            <a:off x="815800" y="1485900"/>
            <a:ext cx="4050402" cy="3124737"/>
          </a:xfrm>
        </p:spPr>
        <p:txBody>
          <a:bodyPr/>
          <a:lstStyle>
            <a:lvl1pPr marL="0" indent="0">
              <a:buNone/>
              <a:defRPr/>
            </a:lvl1pPr>
          </a:lstStyle>
          <a:p>
            <a:endParaRPr lang="en-US" dirty="0"/>
          </a:p>
        </p:txBody>
      </p:sp>
      <p:sp>
        <p:nvSpPr>
          <p:cNvPr id="18" name="Picture Placeholder 14">
            <a:extLst>
              <a:ext uri="{FF2B5EF4-FFF2-40B4-BE49-F238E27FC236}">
                <a16:creationId xmlns:a16="http://schemas.microsoft.com/office/drawing/2014/main" id="{5DF1C5D6-E90E-8FEC-65D6-220522F97FC6}"/>
              </a:ext>
            </a:extLst>
          </p:cNvPr>
          <p:cNvSpPr>
            <a:spLocks noGrp="1"/>
          </p:cNvSpPr>
          <p:nvPr>
            <p:ph type="pic" sz="quarter" idx="18"/>
          </p:nvPr>
        </p:nvSpPr>
        <p:spPr>
          <a:xfrm>
            <a:off x="5102862" y="691376"/>
            <a:ext cx="6319907" cy="5497548"/>
          </a:xfrm>
        </p:spPr>
        <p:txBody>
          <a:bodyPr/>
          <a:lstStyle>
            <a:lvl1pPr marL="0" indent="0">
              <a:buNone/>
              <a:defRPr/>
            </a:lvl1pPr>
          </a:lstStyle>
          <a:p>
            <a:endParaRPr lang="en-US" dirty="0"/>
          </a:p>
        </p:txBody>
      </p:sp>
      <p:sp>
        <p:nvSpPr>
          <p:cNvPr id="12" name="Date Placeholder 11">
            <a:extLst>
              <a:ext uri="{FF2B5EF4-FFF2-40B4-BE49-F238E27FC236}">
                <a16:creationId xmlns:a16="http://schemas.microsoft.com/office/drawing/2014/main" id="{F5FE9840-4D0A-3215-593A-31C8AEDE228E}"/>
              </a:ext>
            </a:extLst>
          </p:cNvPr>
          <p:cNvSpPr>
            <a:spLocks noGrp="1"/>
          </p:cNvSpPr>
          <p:nvPr>
            <p:ph type="dt" sz="half" idx="19"/>
          </p:nvPr>
        </p:nvSpPr>
        <p:spPr/>
        <p:txBody>
          <a:bodyPr/>
          <a:lstStyle/>
          <a:p>
            <a:fld id="{E0FFFE1A-4519-6C4C-8D32-D82A0BEE47CD}" type="datetimeFigureOut">
              <a:rPr lang="en-US" smtClean="0"/>
              <a:pPr/>
              <a:t>5/16/2025</a:t>
            </a:fld>
            <a:endParaRPr lang="en-US" dirty="0"/>
          </a:p>
        </p:txBody>
      </p:sp>
      <p:sp>
        <p:nvSpPr>
          <p:cNvPr id="13" name="Footer Placeholder 12">
            <a:extLst>
              <a:ext uri="{FF2B5EF4-FFF2-40B4-BE49-F238E27FC236}">
                <a16:creationId xmlns:a16="http://schemas.microsoft.com/office/drawing/2014/main" id="{7B56F20A-574B-41CB-8972-E70883590F97}"/>
              </a:ext>
            </a:extLst>
          </p:cNvPr>
          <p:cNvSpPr>
            <a:spLocks noGrp="1"/>
          </p:cNvSpPr>
          <p:nvPr>
            <p:ph type="ftr" sz="quarter" idx="20"/>
          </p:nvPr>
        </p:nvSpPr>
        <p:spPr/>
        <p:txBody>
          <a:bodyPr/>
          <a:lstStyle/>
          <a:p>
            <a:endParaRPr lang="en-US" dirty="0"/>
          </a:p>
        </p:txBody>
      </p:sp>
      <p:sp>
        <p:nvSpPr>
          <p:cNvPr id="14" name="Slide Number Placeholder 13">
            <a:extLst>
              <a:ext uri="{FF2B5EF4-FFF2-40B4-BE49-F238E27FC236}">
                <a16:creationId xmlns:a16="http://schemas.microsoft.com/office/drawing/2014/main" id="{F5D41DF7-DCDC-5CCE-5EE4-426AFE7564A0}"/>
              </a:ext>
            </a:extLst>
          </p:cNvPr>
          <p:cNvSpPr>
            <a:spLocks noGrp="1"/>
          </p:cNvSpPr>
          <p:nvPr>
            <p:ph type="sldNum" sz="quarter" idx="21"/>
          </p:nvPr>
        </p:nvSpPr>
        <p:spPr/>
        <p:txBody>
          <a:body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9066252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images 0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834B79-4321-EC6F-217D-AB9D6B4BE1E9}"/>
              </a:ext>
            </a:extLst>
          </p:cNvPr>
          <p:cNvSpPr/>
          <p:nvPr userDrawn="1"/>
        </p:nvSpPr>
        <p:spPr>
          <a:xfrm flipH="1">
            <a:off x="10913980" y="888045"/>
            <a:ext cx="74570" cy="2718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4582727-135A-5E49-19A0-822E5D29C2C4}"/>
              </a:ext>
            </a:extLst>
          </p:cNvPr>
          <p:cNvSpPr/>
          <p:nvPr userDrawn="1"/>
        </p:nvSpPr>
        <p:spPr>
          <a:xfrm flipH="1">
            <a:off x="6818778" y="3263801"/>
            <a:ext cx="74571" cy="3429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C9CFF2A9-CB8F-76AC-39E6-AB90CB03A2BF}"/>
              </a:ext>
            </a:extLst>
          </p:cNvPr>
          <p:cNvSpPr>
            <a:spLocks noGrp="1"/>
          </p:cNvSpPr>
          <p:nvPr>
            <p:ph type="pic" sz="quarter" idx="17"/>
          </p:nvPr>
        </p:nvSpPr>
        <p:spPr>
          <a:xfrm>
            <a:off x="0" y="-4"/>
            <a:ext cx="12192000" cy="6858000"/>
          </a:xfrm>
          <a:custGeom>
            <a:avLst/>
            <a:gdLst>
              <a:gd name="connsiteX0" fmla="*/ 6818778 w 12192000"/>
              <a:gd name="connsiteY0" fmla="*/ 3263805 h 6858000"/>
              <a:gd name="connsiteX1" fmla="*/ 6818778 w 12192000"/>
              <a:gd name="connsiteY1" fmla="*/ 3606705 h 6858000"/>
              <a:gd name="connsiteX2" fmla="*/ 6893349 w 12192000"/>
              <a:gd name="connsiteY2" fmla="*/ 3606705 h 6858000"/>
              <a:gd name="connsiteX3" fmla="*/ 6893349 w 12192000"/>
              <a:gd name="connsiteY3" fmla="*/ 3263805 h 6858000"/>
              <a:gd name="connsiteX4" fmla="*/ 10913980 w 12192000"/>
              <a:gd name="connsiteY4" fmla="*/ 888049 h 6858000"/>
              <a:gd name="connsiteX5" fmla="*/ 10913980 w 12192000"/>
              <a:gd name="connsiteY5" fmla="*/ 3606705 h 6858000"/>
              <a:gd name="connsiteX6" fmla="*/ 10988550 w 12192000"/>
              <a:gd name="connsiteY6" fmla="*/ 3606705 h 6858000"/>
              <a:gd name="connsiteX7" fmla="*/ 10988550 w 12192000"/>
              <a:gd name="connsiteY7" fmla="*/ 88804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6818778" y="3263805"/>
                </a:moveTo>
                <a:lnTo>
                  <a:pt x="6818778" y="3606705"/>
                </a:lnTo>
                <a:lnTo>
                  <a:pt x="6893349" y="3606705"/>
                </a:lnTo>
                <a:lnTo>
                  <a:pt x="6893349" y="3263805"/>
                </a:lnTo>
                <a:close/>
                <a:moveTo>
                  <a:pt x="10913980" y="888049"/>
                </a:moveTo>
                <a:lnTo>
                  <a:pt x="10913980" y="3606705"/>
                </a:lnTo>
                <a:lnTo>
                  <a:pt x="10988550" y="3606705"/>
                </a:lnTo>
                <a:lnTo>
                  <a:pt x="10988550" y="888049"/>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3" name="Title 1">
            <a:extLst>
              <a:ext uri="{FF2B5EF4-FFF2-40B4-BE49-F238E27FC236}">
                <a16:creationId xmlns:a16="http://schemas.microsoft.com/office/drawing/2014/main" id="{A928D08E-0DB9-FA2C-2486-7673906EA604}"/>
              </a:ext>
            </a:extLst>
          </p:cNvPr>
          <p:cNvSpPr>
            <a:spLocks noGrp="1"/>
          </p:cNvSpPr>
          <p:nvPr>
            <p:ph type="title"/>
          </p:nvPr>
        </p:nvSpPr>
        <p:spPr>
          <a:xfrm>
            <a:off x="7173812" y="3155075"/>
            <a:ext cx="3421114" cy="548836"/>
          </a:xfrm>
        </p:spPr>
        <p:txBody>
          <a:bodyPr>
            <a:normAutofit/>
          </a:bodyPr>
          <a:lstStyle>
            <a:lvl1pPr>
              <a:lnSpc>
                <a:spcPct val="100000"/>
              </a:lnSpc>
              <a:defRPr sz="1400" b="0">
                <a:latin typeface="+mn-lt"/>
              </a:defRPr>
            </a:lvl1pPr>
          </a:lstStyle>
          <a:p>
            <a:r>
              <a:rPr lang="en-US" dirty="0"/>
              <a:t>Click to edit Master title style</a:t>
            </a:r>
          </a:p>
        </p:txBody>
      </p:sp>
      <p:sp>
        <p:nvSpPr>
          <p:cNvPr id="15" name="Picture Placeholder 14">
            <a:extLst>
              <a:ext uri="{FF2B5EF4-FFF2-40B4-BE49-F238E27FC236}">
                <a16:creationId xmlns:a16="http://schemas.microsoft.com/office/drawing/2014/main" id="{B4D73574-9670-E642-D5E0-48D07813C363}"/>
              </a:ext>
            </a:extLst>
          </p:cNvPr>
          <p:cNvSpPr>
            <a:spLocks noGrp="1"/>
          </p:cNvSpPr>
          <p:nvPr>
            <p:ph type="pic" sz="quarter" idx="14"/>
          </p:nvPr>
        </p:nvSpPr>
        <p:spPr>
          <a:xfrm>
            <a:off x="1231678" y="875761"/>
            <a:ext cx="5019265" cy="5007736"/>
          </a:xfrm>
        </p:spPr>
        <p:txBody>
          <a:bodyPr/>
          <a:lstStyle>
            <a:lvl1pPr marL="0" indent="0">
              <a:buNone/>
              <a:defRPr/>
            </a:lvl1pPr>
          </a:lstStyle>
          <a:p>
            <a:endParaRPr lang="en-US" dirty="0"/>
          </a:p>
        </p:txBody>
      </p:sp>
      <p:sp>
        <p:nvSpPr>
          <p:cNvPr id="18" name="Picture Placeholder 14">
            <a:extLst>
              <a:ext uri="{FF2B5EF4-FFF2-40B4-BE49-F238E27FC236}">
                <a16:creationId xmlns:a16="http://schemas.microsoft.com/office/drawing/2014/main" id="{5DF1C5D6-E90E-8FEC-65D6-220522F97FC6}"/>
              </a:ext>
            </a:extLst>
          </p:cNvPr>
          <p:cNvSpPr>
            <a:spLocks noGrp="1"/>
          </p:cNvSpPr>
          <p:nvPr>
            <p:ph type="pic" sz="quarter" idx="18"/>
          </p:nvPr>
        </p:nvSpPr>
        <p:spPr>
          <a:xfrm>
            <a:off x="6523807" y="875762"/>
            <a:ext cx="4050403" cy="2020824"/>
          </a:xfrm>
        </p:spPr>
        <p:txBody>
          <a:bodyPr/>
          <a:lstStyle>
            <a:lvl1pPr marL="0" indent="0">
              <a:buNone/>
              <a:defRPr/>
            </a:lvl1pPr>
          </a:lstStyle>
          <a:p>
            <a:endParaRPr lang="en-US" dirty="0"/>
          </a:p>
        </p:txBody>
      </p:sp>
      <p:sp>
        <p:nvSpPr>
          <p:cNvPr id="17" name="Picture Placeholder 14">
            <a:extLst>
              <a:ext uri="{FF2B5EF4-FFF2-40B4-BE49-F238E27FC236}">
                <a16:creationId xmlns:a16="http://schemas.microsoft.com/office/drawing/2014/main" id="{7787599C-A924-B198-CDBF-B90D5FB950B8}"/>
              </a:ext>
            </a:extLst>
          </p:cNvPr>
          <p:cNvSpPr>
            <a:spLocks noGrp="1"/>
          </p:cNvSpPr>
          <p:nvPr>
            <p:ph type="pic" sz="quarter" idx="16"/>
          </p:nvPr>
        </p:nvSpPr>
        <p:spPr>
          <a:xfrm>
            <a:off x="6523805" y="3962400"/>
            <a:ext cx="4759237" cy="1920240"/>
          </a:xfrm>
        </p:spPr>
        <p:txBody>
          <a:bodyPr/>
          <a:lstStyle>
            <a:lvl1pPr marL="0" indent="0">
              <a:buNone/>
              <a:defRPr/>
            </a:lvl1pPr>
          </a:lstStyle>
          <a:p>
            <a:endParaRPr lang="en-US" dirty="0"/>
          </a:p>
        </p:txBody>
      </p:sp>
      <p:sp>
        <p:nvSpPr>
          <p:cNvPr id="13" name="Date Placeholder 12">
            <a:extLst>
              <a:ext uri="{FF2B5EF4-FFF2-40B4-BE49-F238E27FC236}">
                <a16:creationId xmlns:a16="http://schemas.microsoft.com/office/drawing/2014/main" id="{A90CDF9A-0ECC-DBFF-B399-0515BB76C303}"/>
              </a:ext>
            </a:extLst>
          </p:cNvPr>
          <p:cNvSpPr>
            <a:spLocks noGrp="1"/>
          </p:cNvSpPr>
          <p:nvPr>
            <p:ph type="dt" sz="half" idx="19"/>
          </p:nvPr>
        </p:nvSpPr>
        <p:spPr/>
        <p:txBody>
          <a:bodyPr/>
          <a:lstStyle/>
          <a:p>
            <a:fld id="{E0FFFE1A-4519-6C4C-8D32-D82A0BEE47CD}" type="datetimeFigureOut">
              <a:rPr lang="en-US" smtClean="0"/>
              <a:pPr/>
              <a:t>5/16/2025</a:t>
            </a:fld>
            <a:endParaRPr lang="en-US" dirty="0"/>
          </a:p>
        </p:txBody>
      </p:sp>
      <p:sp>
        <p:nvSpPr>
          <p:cNvPr id="14" name="Footer Placeholder 13">
            <a:extLst>
              <a:ext uri="{FF2B5EF4-FFF2-40B4-BE49-F238E27FC236}">
                <a16:creationId xmlns:a16="http://schemas.microsoft.com/office/drawing/2014/main" id="{CA348893-9462-4A49-D185-62A9A8F5F203}"/>
              </a:ext>
            </a:extLst>
          </p:cNvPr>
          <p:cNvSpPr>
            <a:spLocks noGrp="1"/>
          </p:cNvSpPr>
          <p:nvPr>
            <p:ph type="ftr" sz="quarter" idx="20"/>
          </p:nvPr>
        </p:nvSpPr>
        <p:spPr/>
        <p:txBody>
          <a:bodyPr/>
          <a:lstStyle/>
          <a:p>
            <a:endParaRPr lang="en-US" dirty="0"/>
          </a:p>
        </p:txBody>
      </p:sp>
      <p:sp>
        <p:nvSpPr>
          <p:cNvPr id="16" name="Slide Number Placeholder 15">
            <a:extLst>
              <a:ext uri="{FF2B5EF4-FFF2-40B4-BE49-F238E27FC236}">
                <a16:creationId xmlns:a16="http://schemas.microsoft.com/office/drawing/2014/main" id="{EDE23A03-EF3E-7255-2FB5-C707FCB74D91}"/>
              </a:ext>
            </a:extLst>
          </p:cNvPr>
          <p:cNvSpPr>
            <a:spLocks noGrp="1"/>
          </p:cNvSpPr>
          <p:nvPr>
            <p:ph type="sldNum" sz="quarter" idx="21"/>
          </p:nvPr>
        </p:nvSpPr>
        <p:spPr/>
        <p:txBody>
          <a:body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163025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18BC8C6-35B9-C036-CA03-0C8EA1A933AE}"/>
              </a:ext>
            </a:extLst>
          </p:cNvPr>
          <p:cNvSpPr>
            <a:spLocks noGrp="1"/>
          </p:cNvSpPr>
          <p:nvPr>
            <p:ph type="pic" sz="quarter" idx="10"/>
          </p:nvPr>
        </p:nvSpPr>
        <p:spPr>
          <a:xfrm>
            <a:off x="0" y="0"/>
            <a:ext cx="12192000" cy="6858000"/>
          </a:xfrm>
          <a:custGeom>
            <a:avLst/>
            <a:gdLst>
              <a:gd name="connsiteX0" fmla="*/ 7881870 w 12192000"/>
              <a:gd name="connsiteY0" fmla="*/ 4706950 h 6858000"/>
              <a:gd name="connsiteX1" fmla="*/ 7881870 w 12192000"/>
              <a:gd name="connsiteY1" fmla="*/ 4801395 h 6858000"/>
              <a:gd name="connsiteX2" fmla="*/ 11480440 w 12192000"/>
              <a:gd name="connsiteY2" fmla="*/ 4801395 h 6858000"/>
              <a:gd name="connsiteX3" fmla="*/ 11480440 w 12192000"/>
              <a:gd name="connsiteY3" fmla="*/ 47069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881870" y="4706950"/>
                </a:moveTo>
                <a:lnTo>
                  <a:pt x="7881870" y="4801395"/>
                </a:lnTo>
                <a:lnTo>
                  <a:pt x="11480440" y="4801395"/>
                </a:lnTo>
                <a:lnTo>
                  <a:pt x="11480440" y="4706950"/>
                </a:lnTo>
                <a:close/>
                <a:moveTo>
                  <a:pt x="0" y="0"/>
                </a:moveTo>
                <a:lnTo>
                  <a:pt x="12192000" y="0"/>
                </a:lnTo>
                <a:lnTo>
                  <a:pt x="12192000" y="6858000"/>
                </a:lnTo>
                <a:lnTo>
                  <a:pt x="0" y="6858000"/>
                </a:lnTo>
                <a:close/>
              </a:path>
            </a:pathLst>
          </a:custGeom>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7264F71F-8DAD-043D-8E24-73AD0F243D4E}"/>
              </a:ext>
            </a:extLst>
          </p:cNvPr>
          <p:cNvSpPr>
            <a:spLocks noGrp="1"/>
          </p:cNvSpPr>
          <p:nvPr>
            <p:ph type="pic" sz="quarter" idx="11"/>
          </p:nvPr>
        </p:nvSpPr>
        <p:spPr>
          <a:xfrm>
            <a:off x="1014761" y="691376"/>
            <a:ext cx="7386554" cy="5475248"/>
          </a:xfrm>
          <a:custGeom>
            <a:avLst/>
            <a:gdLst>
              <a:gd name="connsiteX0" fmla="*/ 0 w 7386554"/>
              <a:gd name="connsiteY0" fmla="*/ 0 h 5475248"/>
              <a:gd name="connsiteX1" fmla="*/ 7386554 w 7386554"/>
              <a:gd name="connsiteY1" fmla="*/ 0 h 5475248"/>
              <a:gd name="connsiteX2" fmla="*/ 7386554 w 7386554"/>
              <a:gd name="connsiteY2" fmla="*/ 4015574 h 5475248"/>
              <a:gd name="connsiteX3" fmla="*/ 6867109 w 7386554"/>
              <a:gd name="connsiteY3" fmla="*/ 4015574 h 5475248"/>
              <a:gd name="connsiteX4" fmla="*/ 6867109 w 7386554"/>
              <a:gd name="connsiteY4" fmla="*/ 4110019 h 5475248"/>
              <a:gd name="connsiteX5" fmla="*/ 7386554 w 7386554"/>
              <a:gd name="connsiteY5" fmla="*/ 4110019 h 5475248"/>
              <a:gd name="connsiteX6" fmla="*/ 7386554 w 7386554"/>
              <a:gd name="connsiteY6" fmla="*/ 5475248 h 5475248"/>
              <a:gd name="connsiteX7" fmla="*/ 0 w 7386554"/>
              <a:gd name="connsiteY7" fmla="*/ 5475248 h 54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6554" h="5475248">
                <a:moveTo>
                  <a:pt x="0" y="0"/>
                </a:moveTo>
                <a:lnTo>
                  <a:pt x="7386554" y="0"/>
                </a:lnTo>
                <a:lnTo>
                  <a:pt x="7386554" y="4015574"/>
                </a:lnTo>
                <a:lnTo>
                  <a:pt x="6867109" y="4015574"/>
                </a:lnTo>
                <a:lnTo>
                  <a:pt x="6867109" y="4110019"/>
                </a:lnTo>
                <a:lnTo>
                  <a:pt x="7386554" y="4110019"/>
                </a:lnTo>
                <a:lnTo>
                  <a:pt x="7386554" y="5475248"/>
                </a:lnTo>
                <a:lnTo>
                  <a:pt x="0" y="5475248"/>
                </a:lnTo>
                <a:close/>
              </a:path>
            </a:pathLst>
          </a:custGeom>
        </p:spPr>
        <p:txBody>
          <a:bodyPr wrap="square">
            <a:noAutofit/>
          </a:bodyPr>
          <a:lstStyle>
            <a:lvl1pPr marL="0" indent="0">
              <a:buNone/>
              <a:defRPr/>
            </a:lvl1pPr>
          </a:lstStyle>
          <a:p>
            <a:endParaRPr lang="en-US" dirty="0"/>
          </a:p>
        </p:txBody>
      </p:sp>
      <p:sp>
        <p:nvSpPr>
          <p:cNvPr id="2" name="Title 1">
            <a:extLst>
              <a:ext uri="{FF2B5EF4-FFF2-40B4-BE49-F238E27FC236}">
                <a16:creationId xmlns:a16="http://schemas.microsoft.com/office/drawing/2014/main" id="{B7DC26C7-4A35-5289-EDCF-18144343F391}"/>
              </a:ext>
            </a:extLst>
          </p:cNvPr>
          <p:cNvSpPr>
            <a:spLocks noGrp="1"/>
          </p:cNvSpPr>
          <p:nvPr>
            <p:ph type="title"/>
          </p:nvPr>
        </p:nvSpPr>
        <p:spPr>
          <a:xfrm>
            <a:off x="7778836" y="1604019"/>
            <a:ext cx="3992451" cy="1325563"/>
          </a:xfrm>
        </p:spPr>
        <p:txBody>
          <a:bodyPr anchor="b">
            <a:noAutofit/>
          </a:bodyPr>
          <a:lstStyle>
            <a:lvl1pPr>
              <a:defRPr sz="4000">
                <a:solidFill>
                  <a:schemeClr val="accent2"/>
                </a:solidFill>
              </a:defRPr>
            </a:lvl1pPr>
          </a:lstStyle>
          <a:p>
            <a:r>
              <a:rPr lang="en-US" dirty="0"/>
              <a:t>Click to edit Master title style</a:t>
            </a:r>
          </a:p>
        </p:txBody>
      </p:sp>
      <p:sp>
        <p:nvSpPr>
          <p:cNvPr id="19" name="Text Placeholder 18">
            <a:extLst>
              <a:ext uri="{FF2B5EF4-FFF2-40B4-BE49-F238E27FC236}">
                <a16:creationId xmlns:a16="http://schemas.microsoft.com/office/drawing/2014/main" id="{702A49C3-707F-F367-9A69-6FB934102DB1}"/>
              </a:ext>
            </a:extLst>
          </p:cNvPr>
          <p:cNvSpPr>
            <a:spLocks noGrp="1"/>
          </p:cNvSpPr>
          <p:nvPr>
            <p:ph type="body" sz="quarter" idx="12"/>
          </p:nvPr>
        </p:nvSpPr>
        <p:spPr>
          <a:xfrm>
            <a:off x="7778836" y="2928070"/>
            <a:ext cx="3992451" cy="1463675"/>
          </a:xfrm>
        </p:spPr>
        <p:txBody>
          <a:bodyPr>
            <a:noAutofit/>
          </a:bodyPr>
          <a:lstStyle>
            <a:lvl1pPr marL="0" indent="0">
              <a:lnSpc>
                <a:spcPts val="6840"/>
              </a:lnSpc>
              <a:spcBef>
                <a:spcPts val="0"/>
              </a:spcBef>
              <a:buNone/>
              <a:defRPr sz="6000" b="1">
                <a:latin typeface="+mj-lt"/>
              </a:defRPr>
            </a:lvl1pPr>
          </a:lstStyle>
          <a:p>
            <a:pPr lvl="0"/>
            <a:r>
              <a:rPr lang="en-US" dirty="0"/>
              <a:t>Click to edit Master text styles</a:t>
            </a:r>
          </a:p>
        </p:txBody>
      </p:sp>
      <p:sp>
        <p:nvSpPr>
          <p:cNvPr id="12" name="Rectangle 11">
            <a:extLst>
              <a:ext uri="{FF2B5EF4-FFF2-40B4-BE49-F238E27FC236}">
                <a16:creationId xmlns:a16="http://schemas.microsoft.com/office/drawing/2014/main" id="{68468F32-B930-E0A8-7CED-8ADA357FECF2}"/>
              </a:ext>
            </a:extLst>
          </p:cNvPr>
          <p:cNvSpPr/>
          <p:nvPr userDrawn="1"/>
        </p:nvSpPr>
        <p:spPr>
          <a:xfrm rot="5400000">
            <a:off x="9633932" y="2954887"/>
            <a:ext cx="94445" cy="3598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13062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6E6A2-7E2F-3170-F29A-EF2FDCEFC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876320-FE4D-BE06-C461-01FB3852E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A49560-BF57-7E24-3F66-16FCDA5CF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0FFFE1A-4519-6C4C-8D32-D82A0BEE47CD}" type="datetimeFigureOut">
              <a:rPr lang="en-US" smtClean="0"/>
              <a:pPr/>
              <a:t>5/16/2025</a:t>
            </a:fld>
            <a:endParaRPr lang="en-US" dirty="0"/>
          </a:p>
        </p:txBody>
      </p:sp>
      <p:sp>
        <p:nvSpPr>
          <p:cNvPr id="5" name="Footer Placeholder 4">
            <a:extLst>
              <a:ext uri="{FF2B5EF4-FFF2-40B4-BE49-F238E27FC236}">
                <a16:creationId xmlns:a16="http://schemas.microsoft.com/office/drawing/2014/main" id="{97547965-E2FF-47E0-6409-8B88AF182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AA9AFCF-E67D-3614-BF9E-C8EF4EC01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D2DFC8B-0312-8D45-8DBF-3A58D4273E90}" type="slidenum">
              <a:rPr lang="en-US" smtClean="0"/>
              <a:pPr/>
              <a:t>‹№›</a:t>
            </a:fld>
            <a:endParaRPr lang="en-US" dirty="0"/>
          </a:p>
        </p:txBody>
      </p:sp>
    </p:spTree>
    <p:extLst>
      <p:ext uri="{BB962C8B-B14F-4D97-AF65-F5344CB8AC3E}">
        <p14:creationId xmlns:p14="http://schemas.microsoft.com/office/powerpoint/2010/main" val="2480116120"/>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8" r:id="rId3"/>
    <p:sldLayoutId id="2147483657" r:id="rId4"/>
    <p:sldLayoutId id="2147483660" r:id="rId5"/>
    <p:sldLayoutId id="2147483661" r:id="rId6"/>
    <p:sldLayoutId id="2147483662" r:id="rId7"/>
    <p:sldLayoutId id="2147483663" r:id="rId8"/>
    <p:sldLayoutId id="2147483664" r:id="rId9"/>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ts val="684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vzhe-vzhe.com/jinkam/vishivanki/" TargetMode="External"/><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vzhe-vzhe.com/cholovikam/vishivank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url.li/rprbxl"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folkmart.ua/blog-ukrainska-vyshyvanka-istoriia-symvolika-ta-yii-osoblyvos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forest">
            <a:extLst>
              <a:ext uri="{FF2B5EF4-FFF2-40B4-BE49-F238E27FC236}">
                <a16:creationId xmlns:a16="http://schemas.microsoft.com/office/drawing/2014/main" id="{E05E10AD-2DA0-5E81-6953-6CB581085E45}"/>
              </a:ext>
            </a:extLst>
          </p:cNvPr>
          <p:cNvPicPr>
            <a:picLocks noGrp="1" noChangeAspect="1"/>
          </p:cNvPicPr>
          <p:nvPr>
            <p:ph type="pic" sz="quarter" idx="10"/>
          </p:nvPr>
        </p:nvPicPr>
        <p:blipFill>
          <a:blip r:embed="rId2"/>
          <a:srcRect/>
          <a:stretch/>
        </p:blipFill>
        <p:spPr>
          <a:xfrm>
            <a:off x="0" y="0"/>
            <a:ext cx="12192000" cy="6858000"/>
          </a:xfrm>
        </p:spPr>
      </p:pic>
      <p:sp>
        <p:nvSpPr>
          <p:cNvPr id="8" name="Title 7">
            <a:extLst>
              <a:ext uri="{FF2B5EF4-FFF2-40B4-BE49-F238E27FC236}">
                <a16:creationId xmlns:a16="http://schemas.microsoft.com/office/drawing/2014/main" id="{33C58803-B2E7-9BB2-A617-4D7EA775227B}"/>
              </a:ext>
            </a:extLst>
          </p:cNvPr>
          <p:cNvSpPr>
            <a:spLocks noGrp="1"/>
          </p:cNvSpPr>
          <p:nvPr>
            <p:ph type="title"/>
          </p:nvPr>
        </p:nvSpPr>
        <p:spPr>
          <a:xfrm>
            <a:off x="74645" y="1922106"/>
            <a:ext cx="5797724" cy="2313854"/>
          </a:xfrm>
        </p:spPr>
        <p:txBody>
          <a:bodyPr>
            <a:noAutofit/>
          </a:bodyPr>
          <a:lstStyle/>
          <a:p>
            <a:pPr algn="ctr">
              <a:lnSpc>
                <a:spcPct val="100000"/>
              </a:lnSpc>
            </a:pPr>
            <a:r>
              <a:rPr lang="uk-UA" sz="3600" dirty="0"/>
              <a:t>Вишивка: </a:t>
            </a:r>
            <a:br>
              <a:rPr lang="uk-UA" sz="3600" dirty="0"/>
            </a:br>
            <a:r>
              <a:rPr lang="uk-UA" sz="3600" dirty="0"/>
              <a:t>від льняного полотна до </a:t>
            </a:r>
            <a:br>
              <a:rPr lang="uk-UA" sz="3600" dirty="0"/>
            </a:br>
            <a:r>
              <a:rPr lang="uk-UA" sz="3600" dirty="0"/>
              <a:t>цифрового середовища. </a:t>
            </a:r>
            <a:endParaRPr lang="en-US" sz="3600" dirty="0"/>
          </a:p>
        </p:txBody>
      </p:sp>
      <p:sp>
        <p:nvSpPr>
          <p:cNvPr id="10" name="Text Placeholder 9">
            <a:extLst>
              <a:ext uri="{FF2B5EF4-FFF2-40B4-BE49-F238E27FC236}">
                <a16:creationId xmlns:a16="http://schemas.microsoft.com/office/drawing/2014/main" id="{A8A543E4-C3CB-D874-8B3C-43D6DABB69D3}"/>
              </a:ext>
            </a:extLst>
          </p:cNvPr>
          <p:cNvSpPr>
            <a:spLocks noGrp="1"/>
          </p:cNvSpPr>
          <p:nvPr>
            <p:ph type="body" sz="quarter" idx="12"/>
          </p:nvPr>
        </p:nvSpPr>
        <p:spPr>
          <a:xfrm>
            <a:off x="1301152" y="5067752"/>
            <a:ext cx="3699701" cy="1463675"/>
          </a:xfrm>
        </p:spPr>
        <p:txBody>
          <a:bodyPr/>
          <a:lstStyle/>
          <a:p>
            <a:pPr algn="ctr">
              <a:lnSpc>
                <a:spcPct val="150000"/>
              </a:lnSpc>
            </a:pPr>
            <a:r>
              <a:rPr lang="uk-UA" sz="2400" dirty="0">
                <a:solidFill>
                  <a:srgbClr val="209DFA"/>
                </a:solidFill>
              </a:rPr>
              <a:t>Попович </a:t>
            </a:r>
          </a:p>
          <a:p>
            <a:pPr algn="ctr">
              <a:lnSpc>
                <a:spcPct val="150000"/>
              </a:lnSpc>
            </a:pPr>
            <a:r>
              <a:rPr lang="uk-UA" sz="2400" dirty="0">
                <a:solidFill>
                  <a:srgbClr val="209DFA"/>
                </a:solidFill>
              </a:rPr>
              <a:t>Олеся Василівна</a:t>
            </a:r>
            <a:endParaRPr lang="en-US" sz="2400" dirty="0">
              <a:solidFill>
                <a:srgbClr val="209DFA"/>
              </a:solidFill>
            </a:endParaRPr>
          </a:p>
        </p:txBody>
      </p:sp>
      <p:pic>
        <p:nvPicPr>
          <p:cNvPr id="4" name="Рисунок 3">
            <a:extLst>
              <a:ext uri="{FF2B5EF4-FFF2-40B4-BE49-F238E27FC236}">
                <a16:creationId xmlns:a16="http://schemas.microsoft.com/office/drawing/2014/main" id="{2C21EE3B-DE7A-43EF-B87C-852112729741}"/>
              </a:ext>
            </a:extLst>
          </p:cNvPr>
          <p:cNvPicPr>
            <a:picLocks noChangeAspect="1"/>
          </p:cNvPicPr>
          <p:nvPr/>
        </p:nvPicPr>
        <p:blipFill>
          <a:blip r:embed="rId3"/>
          <a:stretch>
            <a:fillRect/>
          </a:stretch>
        </p:blipFill>
        <p:spPr>
          <a:xfrm>
            <a:off x="5921163" y="615820"/>
            <a:ext cx="5797724" cy="5915607"/>
          </a:xfrm>
          <a:prstGeom prst="rect">
            <a:avLst/>
          </a:prstGeom>
        </p:spPr>
      </p:pic>
    </p:spTree>
    <p:extLst>
      <p:ext uri="{BB962C8B-B14F-4D97-AF65-F5344CB8AC3E}">
        <p14:creationId xmlns:p14="http://schemas.microsoft.com/office/powerpoint/2010/main" val="9292869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474237" y="255133"/>
            <a:ext cx="5309118" cy="6256626"/>
          </a:xfrm>
        </p:spPr>
        <p:txBody>
          <a:bodyPr/>
          <a:lstStyle/>
          <a:p>
            <a:pPr algn="ctr"/>
            <a:r>
              <a:rPr lang="uk-UA" sz="2500" dirty="0">
                <a:solidFill>
                  <a:schemeClr val="accent2"/>
                </a:solidFill>
              </a:rPr>
              <a:t>Найголовнішими традиціями вважалися:</a:t>
            </a:r>
            <a:br>
              <a:rPr lang="uk-UA" sz="2500" dirty="0">
                <a:solidFill>
                  <a:schemeClr val="accent2"/>
                </a:solidFill>
              </a:rPr>
            </a:br>
            <a:r>
              <a:rPr lang="uk-UA" sz="2500" dirty="0">
                <a:solidFill>
                  <a:schemeClr val="accent2"/>
                </a:solidFill>
              </a:rPr>
              <a:t>- </a:t>
            </a:r>
            <a:r>
              <a:rPr lang="uk-UA" sz="2500" dirty="0">
                <a:solidFill>
                  <a:schemeClr val="accent3"/>
                </a:solidFill>
              </a:rPr>
              <a:t>Відсутність вузлів </a:t>
            </a:r>
            <a:r>
              <a:rPr lang="uk-UA" sz="2500" dirty="0">
                <a:solidFill>
                  <a:schemeClr val="accent2"/>
                </a:solidFill>
              </a:rPr>
              <a:t>- вишиванка повинна була оздоблюватися без використання вузлів.</a:t>
            </a:r>
            <a:br>
              <a:rPr lang="uk-UA" sz="2500" dirty="0">
                <a:solidFill>
                  <a:schemeClr val="accent2"/>
                </a:solidFill>
              </a:rPr>
            </a:br>
            <a:r>
              <a:rPr lang="uk-UA" sz="2500" dirty="0">
                <a:solidFill>
                  <a:schemeClr val="accent2"/>
                </a:solidFill>
              </a:rPr>
              <a:t>- </a:t>
            </a:r>
            <a:r>
              <a:rPr lang="uk-UA" sz="2500" dirty="0">
                <a:solidFill>
                  <a:schemeClr val="accent3"/>
                </a:solidFill>
              </a:rPr>
              <a:t>Нитка не повинна рватися чи перекручуватися </a:t>
            </a:r>
            <a:r>
              <a:rPr lang="uk-UA" sz="2500" dirty="0">
                <a:solidFill>
                  <a:schemeClr val="accent2"/>
                </a:solidFill>
              </a:rPr>
              <a:t>- якщо ж таке стається, тоді краще повністю розпустити візерунок та почати його створення заново.</a:t>
            </a:r>
            <a:br>
              <a:rPr lang="uk-UA" sz="2500" dirty="0">
                <a:solidFill>
                  <a:schemeClr val="accent2"/>
                </a:solidFill>
              </a:rPr>
            </a:br>
            <a:r>
              <a:rPr lang="uk-UA" sz="2500" dirty="0">
                <a:solidFill>
                  <a:schemeClr val="accent2"/>
                </a:solidFill>
              </a:rPr>
              <a:t>- </a:t>
            </a:r>
            <a:r>
              <a:rPr lang="uk-UA" sz="2500" dirty="0">
                <a:solidFill>
                  <a:schemeClr val="accent3"/>
                </a:solidFill>
              </a:rPr>
              <a:t>Один вид тканини </a:t>
            </a:r>
            <a:r>
              <a:rPr lang="uk-UA" sz="2500" dirty="0">
                <a:solidFill>
                  <a:schemeClr val="accent2"/>
                </a:solidFill>
              </a:rPr>
              <a:t>- вишиванка оберіг завжди </a:t>
            </a:r>
            <a:r>
              <a:rPr lang="uk-UA" sz="2500" dirty="0" err="1">
                <a:solidFill>
                  <a:schemeClr val="accent2"/>
                </a:solidFill>
              </a:rPr>
              <a:t>шиється</a:t>
            </a:r>
            <a:r>
              <a:rPr lang="uk-UA" sz="2500" dirty="0">
                <a:solidFill>
                  <a:schemeClr val="accent2"/>
                </a:solidFill>
              </a:rPr>
              <a:t> виключно з однієї тканини, поєднання різних типів тканин недопустиме.</a:t>
            </a:r>
            <a:br>
              <a:rPr lang="uk-UA" dirty="0"/>
            </a:br>
            <a:endParaRPr lang="en-US" dirty="0"/>
          </a:p>
        </p:txBody>
      </p:sp>
      <p:pic>
        <p:nvPicPr>
          <p:cNvPr id="5" name="Рисунок 4">
            <a:extLst>
              <a:ext uri="{FF2B5EF4-FFF2-40B4-BE49-F238E27FC236}">
                <a16:creationId xmlns:a16="http://schemas.microsoft.com/office/drawing/2014/main" id="{B2AC1B2F-20EB-408E-A7AB-A84E57986C60}"/>
              </a:ext>
            </a:extLst>
          </p:cNvPr>
          <p:cNvPicPr>
            <a:picLocks noChangeAspect="1"/>
          </p:cNvPicPr>
          <p:nvPr/>
        </p:nvPicPr>
        <p:blipFill>
          <a:blip r:embed="rId3"/>
          <a:stretch>
            <a:fillRect/>
          </a:stretch>
        </p:blipFill>
        <p:spPr>
          <a:xfrm>
            <a:off x="6879091" y="255133"/>
            <a:ext cx="5095875" cy="1514475"/>
          </a:xfrm>
          <a:prstGeom prst="rect">
            <a:avLst/>
          </a:prstGeom>
        </p:spPr>
      </p:pic>
      <p:pic>
        <p:nvPicPr>
          <p:cNvPr id="6" name="Рисунок 5">
            <a:extLst>
              <a:ext uri="{FF2B5EF4-FFF2-40B4-BE49-F238E27FC236}">
                <a16:creationId xmlns:a16="http://schemas.microsoft.com/office/drawing/2014/main" id="{7AD70B61-B55D-457D-8C14-054B5380A16B}"/>
              </a:ext>
            </a:extLst>
          </p:cNvPr>
          <p:cNvPicPr>
            <a:picLocks noChangeAspect="1"/>
          </p:cNvPicPr>
          <p:nvPr/>
        </p:nvPicPr>
        <p:blipFill>
          <a:blip r:embed="rId4"/>
          <a:stretch>
            <a:fillRect/>
          </a:stretch>
        </p:blipFill>
        <p:spPr>
          <a:xfrm>
            <a:off x="6879091" y="2024741"/>
            <a:ext cx="5133975" cy="1895475"/>
          </a:xfrm>
          <a:prstGeom prst="rect">
            <a:avLst/>
          </a:prstGeom>
        </p:spPr>
      </p:pic>
      <p:pic>
        <p:nvPicPr>
          <p:cNvPr id="7" name="Рисунок 6">
            <a:extLst>
              <a:ext uri="{FF2B5EF4-FFF2-40B4-BE49-F238E27FC236}">
                <a16:creationId xmlns:a16="http://schemas.microsoft.com/office/drawing/2014/main" id="{31461A96-9D41-4ACB-8CC2-BDC29CAB1145}"/>
              </a:ext>
            </a:extLst>
          </p:cNvPr>
          <p:cNvPicPr>
            <a:picLocks noChangeAspect="1"/>
          </p:cNvPicPr>
          <p:nvPr/>
        </p:nvPicPr>
        <p:blipFill>
          <a:blip r:embed="rId5"/>
          <a:stretch>
            <a:fillRect/>
          </a:stretch>
        </p:blipFill>
        <p:spPr>
          <a:xfrm>
            <a:off x="6879091" y="4175349"/>
            <a:ext cx="5095874" cy="2336410"/>
          </a:xfrm>
          <a:prstGeom prst="rect">
            <a:avLst/>
          </a:prstGeom>
        </p:spPr>
      </p:pic>
    </p:spTree>
    <p:extLst>
      <p:ext uri="{BB962C8B-B14F-4D97-AF65-F5344CB8AC3E}">
        <p14:creationId xmlns:p14="http://schemas.microsoft.com/office/powerpoint/2010/main" val="866207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511559" y="139957"/>
            <a:ext cx="5299788" cy="6391471"/>
          </a:xfrm>
        </p:spPr>
        <p:txBody>
          <a:bodyPr>
            <a:noAutofit/>
          </a:bodyPr>
          <a:lstStyle/>
          <a:p>
            <a:pPr algn="ctr"/>
            <a:r>
              <a:rPr lang="uk-UA" sz="2500" dirty="0">
                <a:solidFill>
                  <a:schemeClr val="accent2"/>
                </a:solidFill>
              </a:rPr>
              <a:t>- </a:t>
            </a:r>
            <a:r>
              <a:rPr lang="uk-UA" sz="2500" dirty="0">
                <a:solidFill>
                  <a:schemeClr val="accent3"/>
                </a:solidFill>
              </a:rPr>
              <a:t>Сорочки для вагітних, </a:t>
            </a:r>
            <a:r>
              <a:rPr lang="uk-UA" sz="2500" dirty="0" err="1">
                <a:solidFill>
                  <a:schemeClr val="accent3"/>
                </a:solidFill>
              </a:rPr>
              <a:t>породіль</a:t>
            </a:r>
            <a:r>
              <a:rPr lang="uk-UA" sz="2500" dirty="0">
                <a:solidFill>
                  <a:schemeClr val="accent3"/>
                </a:solidFill>
              </a:rPr>
              <a:t> та матерів </a:t>
            </a:r>
            <a:r>
              <a:rPr lang="uk-UA" sz="2500" dirty="0">
                <a:solidFill>
                  <a:schemeClr val="accent2"/>
                </a:solidFill>
              </a:rPr>
              <a:t>- </a:t>
            </a:r>
            <a:r>
              <a:rPr lang="uk-UA" sz="2500" dirty="0" err="1">
                <a:solidFill>
                  <a:schemeClr val="accent2"/>
                </a:solidFill>
              </a:rPr>
              <a:t>шиються</a:t>
            </a:r>
            <a:r>
              <a:rPr lang="uk-UA" sz="2500" dirty="0">
                <a:solidFill>
                  <a:schemeClr val="accent2"/>
                </a:solidFill>
              </a:rPr>
              <a:t> виключно в жіночі дні.</a:t>
            </a:r>
            <a:br>
              <a:rPr lang="uk-UA" sz="2500" dirty="0">
                <a:solidFill>
                  <a:schemeClr val="accent2"/>
                </a:solidFill>
              </a:rPr>
            </a:br>
            <a:r>
              <a:rPr lang="uk-UA" sz="2500" dirty="0">
                <a:solidFill>
                  <a:schemeClr val="accent2"/>
                </a:solidFill>
              </a:rPr>
              <a:t>- </a:t>
            </a:r>
            <a:r>
              <a:rPr lang="uk-UA" sz="2500" u="sng" dirty="0">
                <a:solidFill>
                  <a:schemeClr val="accent3"/>
                </a:solidFill>
                <a:hlinkClick r:id="rId3">
                  <a:extLst>
                    <a:ext uri="{A12FA001-AC4F-418D-AE19-62706E023703}">
                      <ahyp:hlinkClr xmlns:ahyp="http://schemas.microsoft.com/office/drawing/2018/hyperlinkcolor" val="tx"/>
                    </a:ext>
                  </a:extLst>
                </a:hlinkClick>
              </a:rPr>
              <a:t>Жіночі сорочки</a:t>
            </a:r>
            <a:r>
              <a:rPr lang="uk-UA" sz="2500" dirty="0">
                <a:solidFill>
                  <a:schemeClr val="accent2"/>
                </a:solidFill>
              </a:rPr>
              <a:t> - створювалися лише в середу, п’ятницю та суботу, коли на небі можна спостерігати повний місяць. Повня символізувала вагітність та жіноче здоров’я.</a:t>
            </a:r>
            <a:br>
              <a:rPr lang="uk-UA" sz="2500" dirty="0">
                <a:solidFill>
                  <a:schemeClr val="accent2"/>
                </a:solidFill>
              </a:rPr>
            </a:br>
            <a:r>
              <a:rPr lang="uk-UA" sz="2500" dirty="0">
                <a:solidFill>
                  <a:schemeClr val="accent2"/>
                </a:solidFill>
              </a:rPr>
              <a:t>- </a:t>
            </a:r>
            <a:r>
              <a:rPr lang="uk-UA" sz="2500" dirty="0">
                <a:solidFill>
                  <a:schemeClr val="accent3"/>
                </a:solidFill>
              </a:rPr>
              <a:t>Вишивка створена чорною вовною </a:t>
            </a:r>
            <a:r>
              <a:rPr lang="uk-UA" sz="2500" dirty="0">
                <a:solidFill>
                  <a:schemeClr val="accent2"/>
                </a:solidFill>
              </a:rPr>
              <a:t>- ідеальний варіант для людини, що зіштовхнулася зі злом, людською підступністю та </a:t>
            </a:r>
            <a:r>
              <a:rPr lang="uk-UA" sz="2500" dirty="0" err="1">
                <a:solidFill>
                  <a:schemeClr val="accent2"/>
                </a:solidFill>
              </a:rPr>
              <a:t>вроком</a:t>
            </a:r>
            <a:r>
              <a:rPr lang="uk-UA" sz="2500" dirty="0">
                <a:solidFill>
                  <a:schemeClr val="accent2"/>
                </a:solidFill>
              </a:rPr>
              <a:t>.</a:t>
            </a:r>
            <a:br>
              <a:rPr lang="uk-UA" sz="2500" dirty="0">
                <a:solidFill>
                  <a:schemeClr val="accent2"/>
                </a:solidFill>
              </a:rPr>
            </a:br>
            <a:r>
              <a:rPr lang="uk-UA" sz="2500" dirty="0">
                <a:solidFill>
                  <a:schemeClr val="accent2"/>
                </a:solidFill>
              </a:rPr>
              <a:t>- </a:t>
            </a:r>
            <a:r>
              <a:rPr lang="uk-UA" sz="2500" u="sng" dirty="0">
                <a:solidFill>
                  <a:schemeClr val="accent3"/>
                </a:solidFill>
                <a:hlinkClick r:id="rId4">
                  <a:extLst>
                    <a:ext uri="{A12FA001-AC4F-418D-AE19-62706E023703}">
                      <ahyp:hlinkClr xmlns:ahyp="http://schemas.microsoft.com/office/drawing/2018/hyperlinkcolor" val="tx"/>
                    </a:ext>
                  </a:extLst>
                </a:hlinkClick>
              </a:rPr>
              <a:t>Чоловічі сорочки-обереги</a:t>
            </a:r>
            <a:r>
              <a:rPr lang="uk-UA" sz="2500" dirty="0">
                <a:solidFill>
                  <a:schemeClr val="accent2"/>
                </a:solidFill>
              </a:rPr>
              <a:t> - </a:t>
            </a:r>
            <a:r>
              <a:rPr lang="uk-UA" sz="2500" dirty="0" err="1">
                <a:solidFill>
                  <a:schemeClr val="accent2"/>
                </a:solidFill>
              </a:rPr>
              <a:t>шилися</a:t>
            </a:r>
            <a:r>
              <a:rPr lang="uk-UA" sz="2500" dirty="0">
                <a:solidFill>
                  <a:schemeClr val="accent2"/>
                </a:solidFill>
              </a:rPr>
              <a:t> виключно в четвер, а кінці ниток зв’язували вузликом для того, щоб зла сила не могла причаїтися у візерунку.</a:t>
            </a:r>
            <a:br>
              <a:rPr lang="uk-UA" sz="2500" dirty="0">
                <a:solidFill>
                  <a:schemeClr val="accent2"/>
                </a:solidFill>
              </a:rPr>
            </a:br>
            <a:endParaRPr lang="en-US" sz="2500" dirty="0">
              <a:solidFill>
                <a:schemeClr val="accent2"/>
              </a:solidFill>
            </a:endParaRPr>
          </a:p>
        </p:txBody>
      </p:sp>
      <p:pic>
        <p:nvPicPr>
          <p:cNvPr id="2" name="Рисунок 1">
            <a:extLst>
              <a:ext uri="{FF2B5EF4-FFF2-40B4-BE49-F238E27FC236}">
                <a16:creationId xmlns:a16="http://schemas.microsoft.com/office/drawing/2014/main" id="{D78010EC-DCDE-4CCC-B5B3-F329532FDCD1}"/>
              </a:ext>
            </a:extLst>
          </p:cNvPr>
          <p:cNvPicPr>
            <a:picLocks noChangeAspect="1"/>
          </p:cNvPicPr>
          <p:nvPr/>
        </p:nvPicPr>
        <p:blipFill>
          <a:blip r:embed="rId5"/>
          <a:stretch>
            <a:fillRect/>
          </a:stretch>
        </p:blipFill>
        <p:spPr>
          <a:xfrm>
            <a:off x="6708710" y="228254"/>
            <a:ext cx="5483290" cy="1066196"/>
          </a:xfrm>
          <a:prstGeom prst="rect">
            <a:avLst/>
          </a:prstGeom>
        </p:spPr>
      </p:pic>
      <p:pic>
        <p:nvPicPr>
          <p:cNvPr id="3" name="Рисунок 2">
            <a:extLst>
              <a:ext uri="{FF2B5EF4-FFF2-40B4-BE49-F238E27FC236}">
                <a16:creationId xmlns:a16="http://schemas.microsoft.com/office/drawing/2014/main" id="{480FFBBA-5B82-4370-9227-56255A4AEF39}"/>
              </a:ext>
            </a:extLst>
          </p:cNvPr>
          <p:cNvPicPr>
            <a:picLocks noChangeAspect="1"/>
          </p:cNvPicPr>
          <p:nvPr/>
        </p:nvPicPr>
        <p:blipFill>
          <a:blip r:embed="rId6"/>
          <a:stretch>
            <a:fillRect/>
          </a:stretch>
        </p:blipFill>
        <p:spPr>
          <a:xfrm>
            <a:off x="6708710" y="1848926"/>
            <a:ext cx="5483290" cy="1796832"/>
          </a:xfrm>
          <a:prstGeom prst="rect">
            <a:avLst/>
          </a:prstGeom>
        </p:spPr>
      </p:pic>
      <p:pic>
        <p:nvPicPr>
          <p:cNvPr id="4" name="Рисунок 3">
            <a:extLst>
              <a:ext uri="{FF2B5EF4-FFF2-40B4-BE49-F238E27FC236}">
                <a16:creationId xmlns:a16="http://schemas.microsoft.com/office/drawing/2014/main" id="{C494DEF3-4DBF-4CF7-82A9-639009F9ED96}"/>
              </a:ext>
            </a:extLst>
          </p:cNvPr>
          <p:cNvPicPr>
            <a:picLocks noChangeAspect="1"/>
          </p:cNvPicPr>
          <p:nvPr/>
        </p:nvPicPr>
        <p:blipFill>
          <a:blip r:embed="rId7"/>
          <a:stretch>
            <a:fillRect/>
          </a:stretch>
        </p:blipFill>
        <p:spPr>
          <a:xfrm>
            <a:off x="6708710" y="4200234"/>
            <a:ext cx="5483290" cy="1927513"/>
          </a:xfrm>
          <a:prstGeom prst="rect">
            <a:avLst/>
          </a:prstGeom>
        </p:spPr>
      </p:pic>
    </p:spTree>
    <p:extLst>
      <p:ext uri="{BB962C8B-B14F-4D97-AF65-F5344CB8AC3E}">
        <p14:creationId xmlns:p14="http://schemas.microsoft.com/office/powerpoint/2010/main" val="3349163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4" descr="A forest">
            <a:extLst>
              <a:ext uri="{FF2B5EF4-FFF2-40B4-BE49-F238E27FC236}">
                <a16:creationId xmlns:a16="http://schemas.microsoft.com/office/drawing/2014/main" id="{92CE7C19-C5AF-4E6A-361C-3DD732B755B4}"/>
              </a:ext>
            </a:extLst>
          </p:cNvPr>
          <p:cNvPicPr>
            <a:picLocks noGrp="1" noChangeAspect="1"/>
          </p:cNvPicPr>
          <p:nvPr>
            <p:ph type="pic" sz="quarter" idx="17"/>
          </p:nvPr>
        </p:nvPicPr>
        <p:blipFill>
          <a:blip r:embed="rId2"/>
          <a:srcRect/>
          <a:stretch/>
        </p:blipFill>
        <p:spPr>
          <a:xfrm>
            <a:off x="0" y="0"/>
            <a:ext cx="12192000" cy="6858000"/>
          </a:xfrm>
        </p:spPr>
      </p:pic>
      <p:sp>
        <p:nvSpPr>
          <p:cNvPr id="5" name="Title 4">
            <a:extLst>
              <a:ext uri="{FF2B5EF4-FFF2-40B4-BE49-F238E27FC236}">
                <a16:creationId xmlns:a16="http://schemas.microsoft.com/office/drawing/2014/main" id="{008BCD55-EA8D-D932-6CE8-1D844B26AD70}"/>
              </a:ext>
            </a:extLst>
          </p:cNvPr>
          <p:cNvSpPr>
            <a:spLocks noGrp="1"/>
          </p:cNvSpPr>
          <p:nvPr>
            <p:ph type="title"/>
          </p:nvPr>
        </p:nvSpPr>
        <p:spPr>
          <a:xfrm>
            <a:off x="1491850" y="315561"/>
            <a:ext cx="5972640" cy="6187875"/>
          </a:xfrm>
        </p:spPr>
        <p:txBody>
          <a:bodyPr>
            <a:normAutofit fontScale="90000"/>
          </a:bodyPr>
          <a:lstStyle/>
          <a:p>
            <a:pPr algn="ctr"/>
            <a:r>
              <a:rPr lang="uk-UA" sz="2500" dirty="0">
                <a:solidFill>
                  <a:schemeClr val="accent2"/>
                </a:solidFill>
              </a:rPr>
              <a:t>Народ України продовжує вірити у вишиванку, як символ оберегу від злого духу, проклять, нещасть тощо. Українці </a:t>
            </a:r>
            <a:r>
              <a:rPr lang="uk-UA" sz="2500" dirty="0" err="1">
                <a:solidFill>
                  <a:schemeClr val="accent2"/>
                </a:solidFill>
              </a:rPr>
              <a:t>пронесли</a:t>
            </a:r>
            <a:r>
              <a:rPr lang="uk-UA" sz="2500" dirty="0">
                <a:solidFill>
                  <a:schemeClr val="accent2"/>
                </a:solidFill>
              </a:rPr>
              <a:t> цю традицію крізь роки та століття. Вишиванка як оберіг й дотепер є невід’ємною частиною української культури. Ми надягаємо її на свята, на важливі події, для захисту в складні моменти життя.</a:t>
            </a:r>
            <a:br>
              <a:rPr lang="uk-UA" sz="2500" dirty="0">
                <a:solidFill>
                  <a:schemeClr val="accent2"/>
                </a:solidFill>
              </a:rPr>
            </a:br>
            <a:r>
              <a:rPr lang="uk-UA" sz="2500" dirty="0">
                <a:solidFill>
                  <a:schemeClr val="accent2"/>
                </a:solidFill>
              </a:rPr>
              <a:t>Сучасні реалії українського народу ще більше спонукають дотримання традицій та культурної спадщини наших пращурів. За останні роки в Україні з’явилося чимало сучасних брендів українського одягу. Щоправда крім вишитих сорочок можна побачити й інші елементи одягу: комбінезони, сукні, піджаки, брюки та спідниці.</a:t>
            </a:r>
            <a:br>
              <a:rPr lang="uk-UA" dirty="0"/>
            </a:br>
            <a:endParaRPr lang="en-US" dirty="0"/>
          </a:p>
        </p:txBody>
      </p:sp>
      <p:pic>
        <p:nvPicPr>
          <p:cNvPr id="12" name="Рисунок 11">
            <a:extLst>
              <a:ext uri="{FF2B5EF4-FFF2-40B4-BE49-F238E27FC236}">
                <a16:creationId xmlns:a16="http://schemas.microsoft.com/office/drawing/2014/main" id="{8E7E2B2C-9EFC-4BEB-84EE-78FA0074BC4B}"/>
              </a:ext>
            </a:extLst>
          </p:cNvPr>
          <p:cNvPicPr>
            <a:picLocks noChangeAspect="1"/>
          </p:cNvPicPr>
          <p:nvPr/>
        </p:nvPicPr>
        <p:blipFill>
          <a:blip r:embed="rId3"/>
          <a:stretch>
            <a:fillRect/>
          </a:stretch>
        </p:blipFill>
        <p:spPr>
          <a:xfrm>
            <a:off x="7579007" y="55144"/>
            <a:ext cx="4498475" cy="6747712"/>
          </a:xfrm>
          <a:prstGeom prst="rect">
            <a:avLst/>
          </a:prstGeom>
        </p:spPr>
      </p:pic>
    </p:spTree>
    <p:extLst>
      <p:ext uri="{BB962C8B-B14F-4D97-AF65-F5344CB8AC3E}">
        <p14:creationId xmlns:p14="http://schemas.microsoft.com/office/powerpoint/2010/main" val="33719960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forest">
            <a:extLst>
              <a:ext uri="{FF2B5EF4-FFF2-40B4-BE49-F238E27FC236}">
                <a16:creationId xmlns:a16="http://schemas.microsoft.com/office/drawing/2014/main" id="{F7A69163-A4F6-52B6-CAB3-347491B40208}"/>
              </a:ext>
            </a:extLst>
          </p:cNvPr>
          <p:cNvPicPr>
            <a:picLocks noGrp="1" noChangeAspect="1"/>
          </p:cNvPicPr>
          <p:nvPr>
            <p:ph type="pic" sz="quarter" idx="10"/>
          </p:nvPr>
        </p:nvPicPr>
        <p:blipFill>
          <a:blip r:embed="rId2"/>
          <a:srcRect/>
          <a:stretch/>
        </p:blipFill>
        <p:spPr>
          <a:xfrm>
            <a:off x="0" y="55441"/>
            <a:ext cx="12192000" cy="6858000"/>
          </a:xfrm>
        </p:spPr>
      </p:pic>
      <p:sp>
        <p:nvSpPr>
          <p:cNvPr id="3" name="Title 2">
            <a:extLst>
              <a:ext uri="{FF2B5EF4-FFF2-40B4-BE49-F238E27FC236}">
                <a16:creationId xmlns:a16="http://schemas.microsoft.com/office/drawing/2014/main" id="{53AF3DD1-D4B7-2AEF-BB43-779BB4EAB0D9}"/>
              </a:ext>
            </a:extLst>
          </p:cNvPr>
          <p:cNvSpPr>
            <a:spLocks noGrp="1"/>
          </p:cNvSpPr>
          <p:nvPr>
            <p:ph type="title"/>
          </p:nvPr>
        </p:nvSpPr>
        <p:spPr>
          <a:xfrm>
            <a:off x="578019" y="1299747"/>
            <a:ext cx="6489013" cy="3309576"/>
          </a:xfrm>
        </p:spPr>
        <p:txBody>
          <a:bodyPr/>
          <a:lstStyle/>
          <a:p>
            <a:pPr algn="ctr"/>
            <a:r>
              <a:rPr lang="uk-UA" dirty="0"/>
              <a:t>Сучасні цифрові технології для продовження традицій.</a:t>
            </a:r>
            <a:endParaRPr lang="en-US" dirty="0"/>
          </a:p>
        </p:txBody>
      </p:sp>
      <p:pic>
        <p:nvPicPr>
          <p:cNvPr id="3074" name="Picture 2" descr="Програма для вишивки у форматі XSD | МореСхем">
            <a:extLst>
              <a:ext uri="{FF2B5EF4-FFF2-40B4-BE49-F238E27FC236}">
                <a16:creationId xmlns:a16="http://schemas.microsoft.com/office/drawing/2014/main" id="{D8BF95AE-B868-4844-8204-69D492448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391" y="254719"/>
            <a:ext cx="45720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ишиванка в Excel">
            <a:extLst>
              <a:ext uri="{FF2B5EF4-FFF2-40B4-BE49-F238E27FC236}">
                <a16:creationId xmlns:a16="http://schemas.microsoft.com/office/drawing/2014/main" id="{A96C8440-9A17-47A0-87C0-900354EA1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391" y="3198093"/>
            <a:ext cx="4540250" cy="34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483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forest">
            <a:extLst>
              <a:ext uri="{FF2B5EF4-FFF2-40B4-BE49-F238E27FC236}">
                <a16:creationId xmlns:a16="http://schemas.microsoft.com/office/drawing/2014/main" id="{2B70B0DD-46CA-E089-2D60-58351C998D28}"/>
              </a:ext>
            </a:extLst>
          </p:cNvPr>
          <p:cNvPicPr>
            <a:picLocks noGrp="1" noChangeAspect="1"/>
          </p:cNvPicPr>
          <p:nvPr>
            <p:ph type="pic" sz="quarter" idx="17"/>
          </p:nvPr>
        </p:nvPicPr>
        <p:blipFill>
          <a:blip r:embed="rId2"/>
          <a:srcRect/>
          <a:stretch/>
        </p:blipFill>
        <p:spPr>
          <a:xfrm>
            <a:off x="0" y="-5175"/>
            <a:ext cx="12192000" cy="6858000"/>
          </a:xfrm>
        </p:spPr>
      </p:pic>
      <p:sp>
        <p:nvSpPr>
          <p:cNvPr id="4" name="Title 3">
            <a:extLst>
              <a:ext uri="{FF2B5EF4-FFF2-40B4-BE49-F238E27FC236}">
                <a16:creationId xmlns:a16="http://schemas.microsoft.com/office/drawing/2014/main" id="{17AB4F1D-7222-2230-E921-08A083E59612}"/>
              </a:ext>
            </a:extLst>
          </p:cNvPr>
          <p:cNvSpPr>
            <a:spLocks noGrp="1"/>
          </p:cNvSpPr>
          <p:nvPr>
            <p:ph type="title"/>
          </p:nvPr>
        </p:nvSpPr>
        <p:spPr>
          <a:xfrm>
            <a:off x="617321" y="235875"/>
            <a:ext cx="11045944" cy="6090279"/>
          </a:xfrm>
        </p:spPr>
        <p:txBody>
          <a:bodyPr>
            <a:normAutofit/>
          </a:bodyPr>
          <a:lstStyle/>
          <a:p>
            <a:pPr algn="ctr"/>
            <a:br>
              <a:rPr lang="ru-RU" sz="3500" b="1" dirty="0">
                <a:solidFill>
                  <a:schemeClr val="accent2"/>
                </a:solidFill>
              </a:rPr>
            </a:br>
            <a:r>
              <a:rPr lang="ru-RU" sz="3500" b="1" dirty="0" err="1">
                <a:solidFill>
                  <a:schemeClr val="accent2"/>
                </a:solidFill>
              </a:rPr>
              <a:t>Висновок</a:t>
            </a:r>
            <a:r>
              <a:rPr lang="ru-RU" sz="3500" b="1" dirty="0">
                <a:solidFill>
                  <a:schemeClr val="accent2"/>
                </a:solidFill>
              </a:rPr>
              <a:t>: </a:t>
            </a:r>
            <a:r>
              <a:rPr lang="ru-RU" sz="3500" b="1" dirty="0" err="1">
                <a:solidFill>
                  <a:schemeClr val="accent2"/>
                </a:solidFill>
              </a:rPr>
              <a:t>Вишивка</a:t>
            </a:r>
            <a:r>
              <a:rPr lang="ru-RU" sz="3500" b="1" dirty="0">
                <a:solidFill>
                  <a:schemeClr val="accent2"/>
                </a:solidFill>
              </a:rPr>
              <a:t> як </a:t>
            </a:r>
            <a:r>
              <a:rPr lang="ru-RU" sz="3500" b="1" dirty="0" err="1">
                <a:solidFill>
                  <a:schemeClr val="accent2"/>
                </a:solidFill>
              </a:rPr>
              <a:t>місток</a:t>
            </a:r>
            <a:r>
              <a:rPr lang="ru-RU" sz="3500" b="1" dirty="0">
                <a:solidFill>
                  <a:schemeClr val="accent2"/>
                </a:solidFill>
              </a:rPr>
              <a:t> </a:t>
            </a:r>
            <a:r>
              <a:rPr lang="ru-RU" sz="3500" b="1" dirty="0" err="1">
                <a:solidFill>
                  <a:schemeClr val="accent2"/>
                </a:solidFill>
              </a:rPr>
              <a:t>між</a:t>
            </a:r>
            <a:r>
              <a:rPr lang="ru-RU" sz="3500" b="1" dirty="0">
                <a:solidFill>
                  <a:schemeClr val="accent2"/>
                </a:solidFill>
              </a:rPr>
              <a:t> </a:t>
            </a:r>
            <a:r>
              <a:rPr lang="ru-RU" sz="3500" b="1" dirty="0" err="1">
                <a:solidFill>
                  <a:schemeClr val="accent2"/>
                </a:solidFill>
              </a:rPr>
              <a:t>минулим</a:t>
            </a:r>
            <a:r>
              <a:rPr lang="ru-RU" sz="3500" b="1" dirty="0">
                <a:solidFill>
                  <a:schemeClr val="accent2"/>
                </a:solidFill>
              </a:rPr>
              <a:t> і </a:t>
            </a:r>
            <a:r>
              <a:rPr lang="ru-RU" sz="3500" b="1" dirty="0" err="1">
                <a:solidFill>
                  <a:schemeClr val="accent2"/>
                </a:solidFill>
              </a:rPr>
              <a:t>майбутнім</a:t>
            </a:r>
            <a:r>
              <a:rPr lang="ru-RU" sz="3500" b="1" dirty="0">
                <a:solidFill>
                  <a:schemeClr val="accent2"/>
                </a:solidFill>
              </a:rPr>
              <a:t>.</a:t>
            </a:r>
            <a:br>
              <a:rPr lang="ru-RU" sz="3500" b="1" dirty="0">
                <a:solidFill>
                  <a:schemeClr val="accent2"/>
                </a:solidFill>
              </a:rPr>
            </a:br>
            <a:br>
              <a:rPr lang="ru-RU" sz="3500" b="1" dirty="0">
                <a:solidFill>
                  <a:schemeClr val="accent2"/>
                </a:solidFill>
              </a:rPr>
            </a:br>
            <a:br>
              <a:rPr lang="ru-RU" sz="3500" b="1" dirty="0">
                <a:solidFill>
                  <a:schemeClr val="accent2"/>
                </a:solidFill>
              </a:rPr>
            </a:br>
            <a:br>
              <a:rPr lang="ru-RU" sz="3500" b="1" dirty="0">
                <a:solidFill>
                  <a:schemeClr val="accent2"/>
                </a:solidFill>
              </a:rPr>
            </a:br>
            <a:br>
              <a:rPr lang="ru-RU" sz="3500" b="1" dirty="0">
                <a:solidFill>
                  <a:schemeClr val="accent2"/>
                </a:solidFill>
              </a:rPr>
            </a:br>
            <a:br>
              <a:rPr lang="ru-RU" sz="3500" b="1" dirty="0">
                <a:solidFill>
                  <a:schemeClr val="accent2"/>
                </a:solidFill>
              </a:rPr>
            </a:br>
            <a:r>
              <a:rPr lang="ru-RU" sz="3500" b="1" dirty="0" err="1">
                <a:solidFill>
                  <a:schemeClr val="accent2"/>
                </a:solidFill>
              </a:rPr>
              <a:t>Дякую</a:t>
            </a:r>
            <a:r>
              <a:rPr lang="ru-RU" sz="3500" b="1" dirty="0">
                <a:solidFill>
                  <a:schemeClr val="accent2"/>
                </a:solidFill>
              </a:rPr>
              <a:t> за </a:t>
            </a:r>
            <a:r>
              <a:rPr lang="ru-RU" sz="3500" b="1" dirty="0" err="1">
                <a:solidFill>
                  <a:schemeClr val="accent2"/>
                </a:solidFill>
              </a:rPr>
              <a:t>увагу</a:t>
            </a:r>
            <a:r>
              <a:rPr lang="ru-RU" sz="3500" b="1" dirty="0">
                <a:solidFill>
                  <a:schemeClr val="accent2"/>
                </a:solidFill>
              </a:rPr>
              <a:t>)))</a:t>
            </a:r>
            <a:endParaRPr lang="en-US" sz="3500" dirty="0">
              <a:solidFill>
                <a:schemeClr val="accent2"/>
              </a:solidFill>
            </a:endParaRPr>
          </a:p>
        </p:txBody>
      </p:sp>
    </p:spTree>
    <p:extLst>
      <p:ext uri="{BB962C8B-B14F-4D97-AF65-F5344CB8AC3E}">
        <p14:creationId xmlns:p14="http://schemas.microsoft.com/office/powerpoint/2010/main" val="41381320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forest">
            <a:extLst>
              <a:ext uri="{FF2B5EF4-FFF2-40B4-BE49-F238E27FC236}">
                <a16:creationId xmlns:a16="http://schemas.microsoft.com/office/drawing/2014/main" id="{2B70B0DD-46CA-E089-2D60-58351C998D28}"/>
              </a:ext>
            </a:extLst>
          </p:cNvPr>
          <p:cNvPicPr>
            <a:picLocks noGrp="1" noChangeAspect="1"/>
          </p:cNvPicPr>
          <p:nvPr>
            <p:ph type="pic" sz="quarter" idx="17"/>
          </p:nvPr>
        </p:nvPicPr>
        <p:blipFill>
          <a:blip r:embed="rId2"/>
          <a:srcRect/>
          <a:stretch/>
        </p:blipFill>
        <p:spPr>
          <a:xfrm>
            <a:off x="0" y="-5175"/>
            <a:ext cx="12192000" cy="6858000"/>
          </a:xfrm>
        </p:spPr>
      </p:pic>
      <p:sp>
        <p:nvSpPr>
          <p:cNvPr id="4" name="Title 3">
            <a:extLst>
              <a:ext uri="{FF2B5EF4-FFF2-40B4-BE49-F238E27FC236}">
                <a16:creationId xmlns:a16="http://schemas.microsoft.com/office/drawing/2014/main" id="{17AB4F1D-7222-2230-E921-08A083E59612}"/>
              </a:ext>
            </a:extLst>
          </p:cNvPr>
          <p:cNvSpPr>
            <a:spLocks noGrp="1"/>
          </p:cNvSpPr>
          <p:nvPr>
            <p:ph type="title"/>
          </p:nvPr>
        </p:nvSpPr>
        <p:spPr>
          <a:xfrm>
            <a:off x="617321" y="235875"/>
            <a:ext cx="11045944" cy="6090279"/>
          </a:xfrm>
        </p:spPr>
        <p:txBody>
          <a:bodyPr>
            <a:normAutofit/>
          </a:bodyPr>
          <a:lstStyle/>
          <a:p>
            <a:r>
              <a:rPr lang="ru-RU" sz="2400" b="1" dirty="0">
                <a:solidFill>
                  <a:schemeClr val="accent2"/>
                </a:solidFill>
              </a:rPr>
              <a:t>Список </a:t>
            </a:r>
            <a:r>
              <a:rPr lang="ru-RU" sz="2400" b="1" dirty="0" err="1">
                <a:solidFill>
                  <a:schemeClr val="accent2"/>
                </a:solidFill>
              </a:rPr>
              <a:t>використаних</a:t>
            </a:r>
            <a:r>
              <a:rPr lang="ru-RU" sz="2400" b="1" dirty="0">
                <a:solidFill>
                  <a:schemeClr val="accent2"/>
                </a:solidFill>
              </a:rPr>
              <a:t> </a:t>
            </a:r>
            <a:r>
              <a:rPr lang="ru-RU" sz="2400" b="1" dirty="0" err="1">
                <a:solidFill>
                  <a:schemeClr val="accent2"/>
                </a:solidFill>
              </a:rPr>
              <a:t>джерел</a:t>
            </a:r>
            <a:r>
              <a:rPr lang="ru-RU" sz="2400" b="1" dirty="0">
                <a:solidFill>
                  <a:schemeClr val="accent2"/>
                </a:solidFill>
              </a:rPr>
              <a:t>:</a:t>
            </a:r>
            <a:br>
              <a:rPr lang="ru-RU" sz="2400" b="1" dirty="0">
                <a:solidFill>
                  <a:schemeClr val="accent2"/>
                </a:solidFill>
              </a:rPr>
            </a:br>
            <a:r>
              <a:rPr lang="ru-RU" sz="2400" b="1" dirty="0">
                <a:solidFill>
                  <a:schemeClr val="accent2"/>
                </a:solidFill>
              </a:rPr>
              <a:t>1. </a:t>
            </a:r>
            <a:r>
              <a:rPr lang="en-US" sz="2400" b="1" dirty="0">
                <a:solidFill>
                  <a:schemeClr val="accent2"/>
                </a:solidFill>
                <a:hlinkClick r:id="rId3"/>
              </a:rPr>
              <a:t>https://surl.li/rprbxl</a:t>
            </a:r>
            <a:br>
              <a:rPr lang="uk-UA" sz="2400" b="1" dirty="0">
                <a:solidFill>
                  <a:schemeClr val="accent2"/>
                </a:solidFill>
              </a:rPr>
            </a:br>
            <a:r>
              <a:rPr lang="uk-UA" sz="2400" b="1" dirty="0">
                <a:solidFill>
                  <a:schemeClr val="accent2"/>
                </a:solidFill>
              </a:rPr>
              <a:t>2. </a:t>
            </a:r>
            <a:r>
              <a:rPr lang="en-US" sz="2400" b="1" dirty="0">
                <a:solidFill>
                  <a:schemeClr val="accent2"/>
                </a:solidFill>
                <a:hlinkClick r:id="rId4"/>
              </a:rPr>
              <a:t>https://folkmart.ua/blog-ukrainska-vyshyvanka-istoriia-symvolika-ta-yii-osoblyvosti</a:t>
            </a:r>
            <a:br>
              <a:rPr lang="uk-UA" sz="2400" b="1" dirty="0">
                <a:solidFill>
                  <a:schemeClr val="accent2"/>
                </a:solidFill>
              </a:rPr>
            </a:br>
            <a:br>
              <a:rPr lang="ru-RU" sz="3500" b="1" dirty="0">
                <a:solidFill>
                  <a:schemeClr val="accent2"/>
                </a:solidFill>
              </a:rPr>
            </a:br>
            <a:br>
              <a:rPr lang="ru-RU" sz="3500" b="1" dirty="0">
                <a:solidFill>
                  <a:schemeClr val="accent2"/>
                </a:solidFill>
              </a:rPr>
            </a:br>
            <a:br>
              <a:rPr lang="ru-RU" sz="3500" b="1" dirty="0">
                <a:solidFill>
                  <a:schemeClr val="accent2"/>
                </a:solidFill>
              </a:rPr>
            </a:br>
            <a:br>
              <a:rPr lang="ru-RU" sz="3500" b="1" dirty="0">
                <a:solidFill>
                  <a:schemeClr val="accent2"/>
                </a:solidFill>
              </a:rPr>
            </a:br>
            <a:endParaRPr lang="en-US" sz="3500" dirty="0">
              <a:solidFill>
                <a:schemeClr val="accent2"/>
              </a:solidFill>
            </a:endParaRPr>
          </a:p>
        </p:txBody>
      </p:sp>
    </p:spTree>
    <p:extLst>
      <p:ext uri="{BB962C8B-B14F-4D97-AF65-F5344CB8AC3E}">
        <p14:creationId xmlns:p14="http://schemas.microsoft.com/office/powerpoint/2010/main" val="39762853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4" descr="A forest">
            <a:extLst>
              <a:ext uri="{FF2B5EF4-FFF2-40B4-BE49-F238E27FC236}">
                <a16:creationId xmlns:a16="http://schemas.microsoft.com/office/drawing/2014/main" id="{E3629A47-53D7-81DD-E065-2AC4EC8A4BD0}"/>
              </a:ext>
            </a:extLst>
          </p:cNvPr>
          <p:cNvPicPr>
            <a:picLocks noGrp="1" noChangeAspect="1"/>
          </p:cNvPicPr>
          <p:nvPr>
            <p:ph type="pic" sz="quarter" idx="17"/>
          </p:nvPr>
        </p:nvPicPr>
        <p:blipFill>
          <a:blip r:embed="rId2"/>
          <a:srcRect/>
          <a:stretch/>
        </p:blipFill>
        <p:spPr>
          <a:xfrm>
            <a:off x="0" y="37557"/>
            <a:ext cx="12192000" cy="6858000"/>
          </a:xfrm>
        </p:spPr>
      </p:pic>
      <p:sp>
        <p:nvSpPr>
          <p:cNvPr id="6" name="Title 5">
            <a:extLst>
              <a:ext uri="{FF2B5EF4-FFF2-40B4-BE49-F238E27FC236}">
                <a16:creationId xmlns:a16="http://schemas.microsoft.com/office/drawing/2014/main" id="{616DEAC3-8FFC-399B-79BB-D1636D178569}"/>
              </a:ext>
            </a:extLst>
          </p:cNvPr>
          <p:cNvSpPr>
            <a:spLocks noGrp="1"/>
          </p:cNvSpPr>
          <p:nvPr>
            <p:ph type="title"/>
          </p:nvPr>
        </p:nvSpPr>
        <p:spPr>
          <a:xfrm>
            <a:off x="0" y="2361049"/>
            <a:ext cx="10599576" cy="4301008"/>
          </a:xfrm>
        </p:spPr>
        <p:txBody>
          <a:bodyPr>
            <a:noAutofit/>
          </a:bodyPr>
          <a:lstStyle/>
          <a:p>
            <a:pPr algn="just"/>
            <a:r>
              <a:rPr lang="uk-UA" sz="2800" dirty="0">
                <a:solidFill>
                  <a:schemeClr val="accent2"/>
                </a:solidFill>
              </a:rPr>
              <a:t>Вишивка оберіг бере свій початок за часів скіфів, що проживали на території України ще до нашої ери. Під час розкопок місць їх поселення було знайдено вишиті сорочки та інші елементи культурної спадщини. За часів Київської Русі також існувала традиція носити українську вишиванку як оберіг. Вона могла бути натільним або верхнім одягом та виготовлялася з полотна або сукна. В залежності від області тогочасної України вишиті сорочки могли мати різний крій та орнамент. Крім того, вишита сорочка як оберіг могла бути святковою або повсякденною, що також впливало на характер вишивки та її елементи.</a:t>
            </a:r>
          </a:p>
        </p:txBody>
      </p:sp>
      <p:pic>
        <p:nvPicPr>
          <p:cNvPr id="15" name="Рисунок 14">
            <a:extLst>
              <a:ext uri="{FF2B5EF4-FFF2-40B4-BE49-F238E27FC236}">
                <a16:creationId xmlns:a16="http://schemas.microsoft.com/office/drawing/2014/main" id="{FE751C8B-5D7D-4643-885B-AAAD782442A3}"/>
              </a:ext>
            </a:extLst>
          </p:cNvPr>
          <p:cNvPicPr>
            <a:picLocks noChangeAspect="1"/>
          </p:cNvPicPr>
          <p:nvPr/>
        </p:nvPicPr>
        <p:blipFill>
          <a:blip r:embed="rId3"/>
          <a:stretch>
            <a:fillRect/>
          </a:stretch>
        </p:blipFill>
        <p:spPr>
          <a:xfrm>
            <a:off x="0" y="0"/>
            <a:ext cx="12192000" cy="2323493"/>
          </a:xfrm>
          <a:prstGeom prst="rect">
            <a:avLst/>
          </a:prstGeom>
        </p:spPr>
      </p:pic>
    </p:spTree>
    <p:extLst>
      <p:ext uri="{BB962C8B-B14F-4D97-AF65-F5344CB8AC3E}">
        <p14:creationId xmlns:p14="http://schemas.microsoft.com/office/powerpoint/2010/main" val="30083350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4" descr="A forest">
            <a:extLst>
              <a:ext uri="{FF2B5EF4-FFF2-40B4-BE49-F238E27FC236}">
                <a16:creationId xmlns:a16="http://schemas.microsoft.com/office/drawing/2014/main" id="{3D8FF88E-D86B-BECF-A456-809CC887E32D}"/>
              </a:ext>
            </a:extLst>
          </p:cNvPr>
          <p:cNvPicPr>
            <a:picLocks noGrp="1" noChangeAspect="1"/>
          </p:cNvPicPr>
          <p:nvPr>
            <p:ph type="pic" sz="quarter" idx="13"/>
          </p:nvPr>
        </p:nvPicPr>
        <p:blipFill>
          <a:blip r:embed="rId2"/>
          <a:srcRect/>
          <a:stretch/>
        </p:blipFill>
        <p:spPr>
          <a:xfrm>
            <a:off x="0" y="0"/>
            <a:ext cx="12192000" cy="6858000"/>
          </a:xfrm>
        </p:spPr>
      </p:pic>
      <p:sp>
        <p:nvSpPr>
          <p:cNvPr id="7" name="Title 6">
            <a:extLst>
              <a:ext uri="{FF2B5EF4-FFF2-40B4-BE49-F238E27FC236}">
                <a16:creationId xmlns:a16="http://schemas.microsoft.com/office/drawing/2014/main" id="{9DE31A46-006C-1602-05DD-19D804080F2C}"/>
              </a:ext>
            </a:extLst>
          </p:cNvPr>
          <p:cNvSpPr>
            <a:spLocks noGrp="1"/>
          </p:cNvSpPr>
          <p:nvPr>
            <p:ph type="title"/>
          </p:nvPr>
        </p:nvSpPr>
        <p:spPr>
          <a:xfrm>
            <a:off x="472357" y="105260"/>
            <a:ext cx="5919111" cy="6493894"/>
          </a:xfrm>
        </p:spPr>
        <p:txBody>
          <a:bodyPr>
            <a:normAutofit fontScale="90000"/>
          </a:bodyPr>
          <a:lstStyle/>
          <a:p>
            <a:pPr algn="ctr"/>
            <a:r>
              <a:rPr lang="uk-UA" sz="2800" b="1" dirty="0">
                <a:solidFill>
                  <a:schemeClr val="accent3"/>
                </a:solidFill>
              </a:rPr>
              <a:t>Символіка та значення орнаменту вишиванки</a:t>
            </a:r>
            <a:br>
              <a:rPr lang="uk-UA" sz="2800" b="1" dirty="0">
                <a:solidFill>
                  <a:schemeClr val="accent3"/>
                </a:solidFill>
              </a:rPr>
            </a:br>
            <a:br>
              <a:rPr lang="uk-UA" sz="2800" b="1" dirty="0">
                <a:solidFill>
                  <a:schemeClr val="accent2"/>
                </a:solidFill>
              </a:rPr>
            </a:br>
            <a:r>
              <a:rPr lang="uk-UA" sz="2800" dirty="0">
                <a:solidFill>
                  <a:schemeClr val="accent2"/>
                </a:solidFill>
              </a:rPr>
              <a:t>Українська вишиванка, прикрашена складними візерунками та яскравими кольорами, — це не просто одяг, а полотно, насичене символікою та культурним значенням. Кожен вишитий мотив, стібок і відтінок несе в собі історію, переплітаючи нитки традицій, духовності та національної гордості, і зараз ми спробуємо дослідити її глибокий символізм і значення орнаменту української вишиванки.</a:t>
            </a:r>
            <a:br>
              <a:rPr lang="uk-UA" sz="2800" dirty="0">
                <a:solidFill>
                  <a:schemeClr val="accent2"/>
                </a:solidFill>
              </a:rPr>
            </a:br>
            <a:endParaRPr lang="en-US" sz="2800" dirty="0">
              <a:solidFill>
                <a:schemeClr val="accent2"/>
              </a:solidFill>
            </a:endParaRPr>
          </a:p>
        </p:txBody>
      </p:sp>
      <p:pic>
        <p:nvPicPr>
          <p:cNvPr id="6" name="Рисунок 5">
            <a:extLst>
              <a:ext uri="{FF2B5EF4-FFF2-40B4-BE49-F238E27FC236}">
                <a16:creationId xmlns:a16="http://schemas.microsoft.com/office/drawing/2014/main" id="{C9F25FB3-2A4A-49AF-AE69-77417C80DF1C}"/>
              </a:ext>
            </a:extLst>
          </p:cNvPr>
          <p:cNvPicPr>
            <a:picLocks noChangeAspect="1"/>
          </p:cNvPicPr>
          <p:nvPr/>
        </p:nvPicPr>
        <p:blipFill>
          <a:blip r:embed="rId3"/>
          <a:stretch>
            <a:fillRect/>
          </a:stretch>
        </p:blipFill>
        <p:spPr>
          <a:xfrm>
            <a:off x="6863828" y="105260"/>
            <a:ext cx="4739559" cy="2273943"/>
          </a:xfrm>
          <a:prstGeom prst="rect">
            <a:avLst/>
          </a:prstGeom>
        </p:spPr>
      </p:pic>
      <p:pic>
        <p:nvPicPr>
          <p:cNvPr id="8" name="Рисунок 7">
            <a:extLst>
              <a:ext uri="{FF2B5EF4-FFF2-40B4-BE49-F238E27FC236}">
                <a16:creationId xmlns:a16="http://schemas.microsoft.com/office/drawing/2014/main" id="{241D2288-1DE0-4B31-995D-69743E1B1F70}"/>
              </a:ext>
            </a:extLst>
          </p:cNvPr>
          <p:cNvPicPr>
            <a:picLocks noChangeAspect="1"/>
          </p:cNvPicPr>
          <p:nvPr/>
        </p:nvPicPr>
        <p:blipFill>
          <a:blip r:embed="rId4"/>
          <a:stretch>
            <a:fillRect/>
          </a:stretch>
        </p:blipFill>
        <p:spPr>
          <a:xfrm>
            <a:off x="6863828" y="2484463"/>
            <a:ext cx="4788699" cy="1453055"/>
          </a:xfrm>
          <a:prstGeom prst="rect">
            <a:avLst/>
          </a:prstGeom>
        </p:spPr>
      </p:pic>
      <p:pic>
        <p:nvPicPr>
          <p:cNvPr id="9" name="Рисунок 8">
            <a:extLst>
              <a:ext uri="{FF2B5EF4-FFF2-40B4-BE49-F238E27FC236}">
                <a16:creationId xmlns:a16="http://schemas.microsoft.com/office/drawing/2014/main" id="{4BDF4C60-BD59-46DA-A506-1DE41EB1D754}"/>
              </a:ext>
            </a:extLst>
          </p:cNvPr>
          <p:cNvPicPr>
            <a:picLocks noChangeAspect="1"/>
          </p:cNvPicPr>
          <p:nvPr/>
        </p:nvPicPr>
        <p:blipFill>
          <a:blip r:embed="rId5"/>
          <a:stretch>
            <a:fillRect/>
          </a:stretch>
        </p:blipFill>
        <p:spPr>
          <a:xfrm>
            <a:off x="6863827" y="4042779"/>
            <a:ext cx="4788699" cy="1845270"/>
          </a:xfrm>
          <a:prstGeom prst="rect">
            <a:avLst/>
          </a:prstGeom>
        </p:spPr>
      </p:pic>
    </p:spTree>
    <p:extLst>
      <p:ext uri="{BB962C8B-B14F-4D97-AF65-F5344CB8AC3E}">
        <p14:creationId xmlns:p14="http://schemas.microsoft.com/office/powerpoint/2010/main" val="1418700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800751" y="205565"/>
            <a:ext cx="4833115" cy="6484484"/>
          </a:xfrm>
        </p:spPr>
        <p:txBody>
          <a:bodyPr>
            <a:normAutofit/>
          </a:bodyPr>
          <a:lstStyle/>
          <a:p>
            <a:pPr algn="ctr"/>
            <a:r>
              <a:rPr lang="uk-UA" sz="2500" b="1" dirty="0">
                <a:solidFill>
                  <a:schemeClr val="accent3"/>
                </a:solidFill>
              </a:rPr>
              <a:t>Палітри кольорів вишиванок</a:t>
            </a:r>
            <a:br>
              <a:rPr lang="uk-UA" sz="2500" b="1" dirty="0">
                <a:solidFill>
                  <a:schemeClr val="accent3"/>
                </a:solidFill>
              </a:rPr>
            </a:br>
            <a:br>
              <a:rPr lang="uk-UA" sz="2500" dirty="0">
                <a:solidFill>
                  <a:schemeClr val="accent2"/>
                </a:solidFill>
              </a:rPr>
            </a:br>
            <a:r>
              <a:rPr lang="uk-UA" sz="2500" dirty="0">
                <a:solidFill>
                  <a:schemeClr val="accent2"/>
                </a:solidFill>
              </a:rPr>
              <a:t>Колірна палітра вишиванки – це візуальна мова, яка передає спектр емоцій та смислів. Червоний, символізуючи пристрасть і життя, відображає життєву силу власника. Чорний служить свого роду захисним щитом від злих сил, а білий уособлює чистоту і світло. Поєднання кольорів в орнаменті відображає гармонійне поєднання емоцій і культурних цінностей</a:t>
            </a:r>
            <a:r>
              <a:rPr lang="uk-UA" sz="2400" dirty="0">
                <a:solidFill>
                  <a:schemeClr val="accent2"/>
                </a:solidFill>
              </a:rPr>
              <a:t>.</a:t>
            </a:r>
            <a:br>
              <a:rPr lang="uk-UA" sz="2400" dirty="0">
                <a:solidFill>
                  <a:schemeClr val="accent2"/>
                </a:solidFill>
              </a:rPr>
            </a:br>
            <a:endParaRPr lang="en-US" sz="2400" dirty="0">
              <a:solidFill>
                <a:schemeClr val="accent2"/>
              </a:solidFill>
            </a:endParaRPr>
          </a:p>
        </p:txBody>
      </p:sp>
      <p:pic>
        <p:nvPicPr>
          <p:cNvPr id="8" name="Рисунок 7">
            <a:extLst>
              <a:ext uri="{FF2B5EF4-FFF2-40B4-BE49-F238E27FC236}">
                <a16:creationId xmlns:a16="http://schemas.microsoft.com/office/drawing/2014/main" id="{6E568ABE-9083-4267-ADAD-0290B0BCD09D}"/>
              </a:ext>
            </a:extLst>
          </p:cNvPr>
          <p:cNvPicPr>
            <a:picLocks noChangeAspect="1"/>
          </p:cNvPicPr>
          <p:nvPr/>
        </p:nvPicPr>
        <p:blipFill>
          <a:blip r:embed="rId3"/>
          <a:stretch>
            <a:fillRect/>
          </a:stretch>
        </p:blipFill>
        <p:spPr>
          <a:xfrm>
            <a:off x="6874523" y="205565"/>
            <a:ext cx="5086350" cy="1800225"/>
          </a:xfrm>
          <a:prstGeom prst="rect">
            <a:avLst/>
          </a:prstGeom>
        </p:spPr>
      </p:pic>
      <p:pic>
        <p:nvPicPr>
          <p:cNvPr id="9" name="Рисунок 8">
            <a:extLst>
              <a:ext uri="{FF2B5EF4-FFF2-40B4-BE49-F238E27FC236}">
                <a16:creationId xmlns:a16="http://schemas.microsoft.com/office/drawing/2014/main" id="{5B6659B6-EDC8-46CF-8821-777D0AE54E30}"/>
              </a:ext>
            </a:extLst>
          </p:cNvPr>
          <p:cNvPicPr>
            <a:picLocks noChangeAspect="1"/>
          </p:cNvPicPr>
          <p:nvPr/>
        </p:nvPicPr>
        <p:blipFill>
          <a:blip r:embed="rId4"/>
          <a:stretch>
            <a:fillRect/>
          </a:stretch>
        </p:blipFill>
        <p:spPr>
          <a:xfrm>
            <a:off x="6874520" y="2142139"/>
            <a:ext cx="5086351" cy="1294708"/>
          </a:xfrm>
          <a:prstGeom prst="rect">
            <a:avLst/>
          </a:prstGeom>
        </p:spPr>
      </p:pic>
      <p:pic>
        <p:nvPicPr>
          <p:cNvPr id="10" name="Рисунок 9">
            <a:extLst>
              <a:ext uri="{FF2B5EF4-FFF2-40B4-BE49-F238E27FC236}">
                <a16:creationId xmlns:a16="http://schemas.microsoft.com/office/drawing/2014/main" id="{CA2F3F8D-2A6D-4DAF-8E1D-A0CF524AE4A4}"/>
              </a:ext>
            </a:extLst>
          </p:cNvPr>
          <p:cNvPicPr>
            <a:picLocks noChangeAspect="1"/>
          </p:cNvPicPr>
          <p:nvPr/>
        </p:nvPicPr>
        <p:blipFill>
          <a:blip r:embed="rId5"/>
          <a:stretch>
            <a:fillRect/>
          </a:stretch>
        </p:blipFill>
        <p:spPr>
          <a:xfrm>
            <a:off x="6864996" y="3573196"/>
            <a:ext cx="5095875" cy="2733675"/>
          </a:xfrm>
          <a:prstGeom prst="rect">
            <a:avLst/>
          </a:prstGeom>
        </p:spPr>
      </p:pic>
    </p:spTree>
    <p:extLst>
      <p:ext uri="{BB962C8B-B14F-4D97-AF65-F5344CB8AC3E}">
        <p14:creationId xmlns:p14="http://schemas.microsoft.com/office/powerpoint/2010/main" val="1252365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558212" y="218491"/>
            <a:ext cx="5266978" cy="6205203"/>
          </a:xfrm>
        </p:spPr>
        <p:txBody>
          <a:bodyPr>
            <a:normAutofit/>
          </a:bodyPr>
          <a:lstStyle/>
          <a:p>
            <a:pPr algn="ctr"/>
            <a:r>
              <a:rPr lang="uk-UA" sz="2500" b="1" dirty="0">
                <a:solidFill>
                  <a:schemeClr val="accent3"/>
                </a:solidFill>
              </a:rPr>
              <a:t>Геометричні форми візерунків</a:t>
            </a:r>
            <a:br>
              <a:rPr lang="uk-UA" sz="2500" b="1" dirty="0">
                <a:solidFill>
                  <a:schemeClr val="accent3"/>
                </a:solidFill>
              </a:rPr>
            </a:br>
            <a:br>
              <a:rPr lang="uk-UA" sz="2500" dirty="0">
                <a:solidFill>
                  <a:schemeClr val="accent2"/>
                </a:solidFill>
              </a:rPr>
            </a:br>
            <a:r>
              <a:rPr lang="uk-UA" sz="2500" dirty="0">
                <a:solidFill>
                  <a:schemeClr val="accent2"/>
                </a:solidFill>
              </a:rPr>
              <a:t>Геометричні форми, ретельно вишиті на тканині - це візуальна поезія вишиванки. В орнаменті часто помітне місце займають кола, трикутники, ромби. Кола представляють циклічність життя та вічності, трикутники можуть символізувати Святу Трійцю, а ромби можуть позначати рівновагу та гармонію. Геометрична точність посилює глибину символічної мови вишиванки.</a:t>
            </a:r>
            <a:br>
              <a:rPr lang="uk-UA" sz="2500" dirty="0">
                <a:solidFill>
                  <a:schemeClr val="accent2"/>
                </a:solidFill>
              </a:rPr>
            </a:br>
            <a:endParaRPr lang="en-US" sz="2500" dirty="0">
              <a:solidFill>
                <a:schemeClr val="accent2"/>
              </a:solidFill>
            </a:endParaRPr>
          </a:p>
        </p:txBody>
      </p:sp>
      <p:pic>
        <p:nvPicPr>
          <p:cNvPr id="2" name="Рисунок 1">
            <a:extLst>
              <a:ext uri="{FF2B5EF4-FFF2-40B4-BE49-F238E27FC236}">
                <a16:creationId xmlns:a16="http://schemas.microsoft.com/office/drawing/2014/main" id="{1FD69813-510C-457D-B672-D890302BDD7D}"/>
              </a:ext>
            </a:extLst>
          </p:cNvPr>
          <p:cNvPicPr>
            <a:picLocks noChangeAspect="1"/>
          </p:cNvPicPr>
          <p:nvPr/>
        </p:nvPicPr>
        <p:blipFill>
          <a:blip r:embed="rId3"/>
          <a:stretch>
            <a:fillRect/>
          </a:stretch>
        </p:blipFill>
        <p:spPr>
          <a:xfrm>
            <a:off x="7048791" y="218492"/>
            <a:ext cx="4924425" cy="1905000"/>
          </a:xfrm>
          <a:prstGeom prst="rect">
            <a:avLst/>
          </a:prstGeom>
        </p:spPr>
      </p:pic>
      <p:pic>
        <p:nvPicPr>
          <p:cNvPr id="3" name="Рисунок 2">
            <a:extLst>
              <a:ext uri="{FF2B5EF4-FFF2-40B4-BE49-F238E27FC236}">
                <a16:creationId xmlns:a16="http://schemas.microsoft.com/office/drawing/2014/main" id="{3909A220-505A-423B-8B8B-DF07641B8329}"/>
              </a:ext>
            </a:extLst>
          </p:cNvPr>
          <p:cNvPicPr>
            <a:picLocks noChangeAspect="1"/>
          </p:cNvPicPr>
          <p:nvPr/>
        </p:nvPicPr>
        <p:blipFill>
          <a:blip r:embed="rId4"/>
          <a:stretch>
            <a:fillRect/>
          </a:stretch>
        </p:blipFill>
        <p:spPr>
          <a:xfrm>
            <a:off x="7048790" y="2341289"/>
            <a:ext cx="4924426" cy="1883409"/>
          </a:xfrm>
          <a:prstGeom prst="rect">
            <a:avLst/>
          </a:prstGeom>
        </p:spPr>
      </p:pic>
      <p:pic>
        <p:nvPicPr>
          <p:cNvPr id="4" name="Рисунок 3">
            <a:extLst>
              <a:ext uri="{FF2B5EF4-FFF2-40B4-BE49-F238E27FC236}">
                <a16:creationId xmlns:a16="http://schemas.microsoft.com/office/drawing/2014/main" id="{7C4A4A7F-BE60-4653-A9A7-B6C6FE61B72D}"/>
              </a:ext>
            </a:extLst>
          </p:cNvPr>
          <p:cNvPicPr>
            <a:picLocks noChangeAspect="1"/>
          </p:cNvPicPr>
          <p:nvPr/>
        </p:nvPicPr>
        <p:blipFill>
          <a:blip r:embed="rId5"/>
          <a:stretch>
            <a:fillRect/>
          </a:stretch>
        </p:blipFill>
        <p:spPr>
          <a:xfrm>
            <a:off x="7048790" y="4481161"/>
            <a:ext cx="5024438" cy="1942534"/>
          </a:xfrm>
          <a:prstGeom prst="rect">
            <a:avLst/>
          </a:prstGeom>
        </p:spPr>
      </p:pic>
    </p:spTree>
    <p:extLst>
      <p:ext uri="{BB962C8B-B14F-4D97-AF65-F5344CB8AC3E}">
        <p14:creationId xmlns:p14="http://schemas.microsoft.com/office/powerpoint/2010/main" val="42553580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452167" y="245512"/>
            <a:ext cx="5135246" cy="6148864"/>
          </a:xfrm>
        </p:spPr>
        <p:txBody>
          <a:bodyPr/>
          <a:lstStyle/>
          <a:p>
            <a:pPr algn="ctr"/>
            <a:r>
              <a:rPr lang="uk-UA" sz="2500" b="1" dirty="0">
                <a:solidFill>
                  <a:schemeClr val="accent3"/>
                </a:solidFill>
              </a:rPr>
              <a:t>Квіткові візерунки у вишиванках</a:t>
            </a:r>
            <a:br>
              <a:rPr lang="uk-UA" sz="2500" b="1" dirty="0">
                <a:solidFill>
                  <a:schemeClr val="accent3"/>
                </a:solidFill>
              </a:rPr>
            </a:br>
            <a:br>
              <a:rPr lang="uk-UA" sz="2500" dirty="0">
                <a:solidFill>
                  <a:schemeClr val="accent2"/>
                </a:solidFill>
              </a:rPr>
            </a:br>
            <a:r>
              <a:rPr lang="uk-UA" sz="2500" dirty="0">
                <a:solidFill>
                  <a:schemeClr val="accent2"/>
                </a:solidFill>
              </a:rPr>
              <a:t>Квіткові візерунки поширені в українському орнаменті. Ці мотиви не просто декоративні; вони часто несуть глибокий зміст. Різні квіти можуть символізувати різні сторони життя, природи, людських емоцій. Наприклад, незмінно популярна «ружа» (троянда) асоціюється з любов’ю, красою та процвітанням, тоді як «маки» можуть означати пам’ять і стійкість.</a:t>
            </a:r>
            <a:br>
              <a:rPr lang="uk-UA" dirty="0"/>
            </a:br>
            <a:endParaRPr lang="en-US" dirty="0"/>
          </a:p>
        </p:txBody>
      </p:sp>
      <p:pic>
        <p:nvPicPr>
          <p:cNvPr id="5" name="Рисунок 4">
            <a:extLst>
              <a:ext uri="{FF2B5EF4-FFF2-40B4-BE49-F238E27FC236}">
                <a16:creationId xmlns:a16="http://schemas.microsoft.com/office/drawing/2014/main" id="{24527488-6872-4DC1-9C18-3C48447CFC05}"/>
              </a:ext>
            </a:extLst>
          </p:cNvPr>
          <p:cNvPicPr>
            <a:picLocks noChangeAspect="1"/>
          </p:cNvPicPr>
          <p:nvPr/>
        </p:nvPicPr>
        <p:blipFill>
          <a:blip r:embed="rId3"/>
          <a:stretch>
            <a:fillRect/>
          </a:stretch>
        </p:blipFill>
        <p:spPr>
          <a:xfrm>
            <a:off x="6817956" y="245512"/>
            <a:ext cx="5143500" cy="2000250"/>
          </a:xfrm>
          <a:prstGeom prst="rect">
            <a:avLst/>
          </a:prstGeom>
        </p:spPr>
      </p:pic>
      <p:pic>
        <p:nvPicPr>
          <p:cNvPr id="6" name="Рисунок 5">
            <a:extLst>
              <a:ext uri="{FF2B5EF4-FFF2-40B4-BE49-F238E27FC236}">
                <a16:creationId xmlns:a16="http://schemas.microsoft.com/office/drawing/2014/main" id="{0B7EC3B8-65FC-4480-8550-B00A6699C982}"/>
              </a:ext>
            </a:extLst>
          </p:cNvPr>
          <p:cNvPicPr>
            <a:picLocks noChangeAspect="1"/>
          </p:cNvPicPr>
          <p:nvPr/>
        </p:nvPicPr>
        <p:blipFill>
          <a:blip r:embed="rId4"/>
          <a:stretch>
            <a:fillRect/>
          </a:stretch>
        </p:blipFill>
        <p:spPr>
          <a:xfrm>
            <a:off x="6817957" y="2390775"/>
            <a:ext cx="5143500" cy="2111644"/>
          </a:xfrm>
          <a:prstGeom prst="rect">
            <a:avLst/>
          </a:prstGeom>
        </p:spPr>
      </p:pic>
      <p:pic>
        <p:nvPicPr>
          <p:cNvPr id="7" name="Рисунок 6">
            <a:extLst>
              <a:ext uri="{FF2B5EF4-FFF2-40B4-BE49-F238E27FC236}">
                <a16:creationId xmlns:a16="http://schemas.microsoft.com/office/drawing/2014/main" id="{149B5A31-078E-4208-A809-0E7C2F73C6F7}"/>
              </a:ext>
            </a:extLst>
          </p:cNvPr>
          <p:cNvPicPr>
            <a:picLocks noChangeAspect="1"/>
          </p:cNvPicPr>
          <p:nvPr/>
        </p:nvPicPr>
        <p:blipFill>
          <a:blip r:embed="rId5"/>
          <a:stretch>
            <a:fillRect/>
          </a:stretch>
        </p:blipFill>
        <p:spPr>
          <a:xfrm>
            <a:off x="6817956" y="4647432"/>
            <a:ext cx="5135247" cy="1746944"/>
          </a:xfrm>
          <a:prstGeom prst="rect">
            <a:avLst/>
          </a:prstGeom>
        </p:spPr>
      </p:pic>
    </p:spTree>
    <p:extLst>
      <p:ext uri="{BB962C8B-B14F-4D97-AF65-F5344CB8AC3E}">
        <p14:creationId xmlns:p14="http://schemas.microsoft.com/office/powerpoint/2010/main" val="2421110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548883" y="202648"/>
            <a:ext cx="4982546" cy="6266975"/>
          </a:xfrm>
        </p:spPr>
        <p:txBody>
          <a:bodyPr/>
          <a:lstStyle/>
          <a:p>
            <a:pPr algn="ctr"/>
            <a:r>
              <a:rPr lang="uk-UA" sz="2500" b="1" dirty="0">
                <a:solidFill>
                  <a:schemeClr val="accent3"/>
                </a:solidFill>
              </a:rPr>
              <a:t>Зображення птахів та тварин</a:t>
            </a:r>
            <a:br>
              <a:rPr lang="uk-UA" sz="2500" b="1" dirty="0">
                <a:solidFill>
                  <a:schemeClr val="accent3"/>
                </a:solidFill>
              </a:rPr>
            </a:br>
            <a:br>
              <a:rPr lang="uk-UA" sz="2500" dirty="0">
                <a:solidFill>
                  <a:schemeClr val="accent2"/>
                </a:solidFill>
              </a:rPr>
            </a:br>
            <a:r>
              <a:rPr lang="uk-UA" sz="2500" dirty="0">
                <a:solidFill>
                  <a:schemeClr val="accent2"/>
                </a:solidFill>
              </a:rPr>
              <a:t>Вишиті зображення птахів і тварин доповнюють символічну мову вишиванки. Птахи, такі як голуби, часто асоціюються з миром і свободою, тоді як міфічні істоти, такі як «жар-птиця», можуть символізувати вічний цикл життя, смерті та відродження. Вибір тварин в орнаменті відображає зв'язок із природою та фольклором.</a:t>
            </a:r>
            <a:br>
              <a:rPr lang="uk-UA" dirty="0"/>
            </a:br>
            <a:endParaRPr lang="en-US" dirty="0"/>
          </a:p>
        </p:txBody>
      </p:sp>
      <p:pic>
        <p:nvPicPr>
          <p:cNvPr id="2" name="Рисунок 1">
            <a:extLst>
              <a:ext uri="{FF2B5EF4-FFF2-40B4-BE49-F238E27FC236}">
                <a16:creationId xmlns:a16="http://schemas.microsoft.com/office/drawing/2014/main" id="{58B07A6D-80A7-4103-8483-40ADE574EA72}"/>
              </a:ext>
            </a:extLst>
          </p:cNvPr>
          <p:cNvPicPr>
            <a:picLocks noChangeAspect="1"/>
          </p:cNvPicPr>
          <p:nvPr/>
        </p:nvPicPr>
        <p:blipFill>
          <a:blip r:embed="rId3"/>
          <a:stretch>
            <a:fillRect/>
          </a:stretch>
        </p:blipFill>
        <p:spPr>
          <a:xfrm>
            <a:off x="6845948" y="202649"/>
            <a:ext cx="5143500" cy="2085975"/>
          </a:xfrm>
          <a:prstGeom prst="rect">
            <a:avLst/>
          </a:prstGeom>
        </p:spPr>
      </p:pic>
      <p:pic>
        <p:nvPicPr>
          <p:cNvPr id="3" name="Рисунок 2">
            <a:extLst>
              <a:ext uri="{FF2B5EF4-FFF2-40B4-BE49-F238E27FC236}">
                <a16:creationId xmlns:a16="http://schemas.microsoft.com/office/drawing/2014/main" id="{CBA22F9A-2E68-4E6B-B36F-89CC01115C0A}"/>
              </a:ext>
            </a:extLst>
          </p:cNvPr>
          <p:cNvPicPr>
            <a:picLocks noChangeAspect="1"/>
          </p:cNvPicPr>
          <p:nvPr/>
        </p:nvPicPr>
        <p:blipFill>
          <a:blip r:embed="rId4"/>
          <a:stretch>
            <a:fillRect/>
          </a:stretch>
        </p:blipFill>
        <p:spPr>
          <a:xfrm>
            <a:off x="6859727" y="2491273"/>
            <a:ext cx="5129721" cy="1884784"/>
          </a:xfrm>
          <a:prstGeom prst="rect">
            <a:avLst/>
          </a:prstGeom>
        </p:spPr>
      </p:pic>
      <p:pic>
        <p:nvPicPr>
          <p:cNvPr id="4" name="Рисунок 3">
            <a:extLst>
              <a:ext uri="{FF2B5EF4-FFF2-40B4-BE49-F238E27FC236}">
                <a16:creationId xmlns:a16="http://schemas.microsoft.com/office/drawing/2014/main" id="{D919BA0A-721D-404E-9EBF-3A37C8A340D8}"/>
              </a:ext>
            </a:extLst>
          </p:cNvPr>
          <p:cNvPicPr>
            <a:picLocks noChangeAspect="1"/>
          </p:cNvPicPr>
          <p:nvPr/>
        </p:nvPicPr>
        <p:blipFill>
          <a:blip r:embed="rId5"/>
          <a:stretch>
            <a:fillRect/>
          </a:stretch>
        </p:blipFill>
        <p:spPr>
          <a:xfrm>
            <a:off x="6859727" y="4578706"/>
            <a:ext cx="5129721" cy="1890918"/>
          </a:xfrm>
          <a:prstGeom prst="rect">
            <a:avLst/>
          </a:prstGeom>
        </p:spPr>
      </p:pic>
    </p:spTree>
    <p:extLst>
      <p:ext uri="{BB962C8B-B14F-4D97-AF65-F5344CB8AC3E}">
        <p14:creationId xmlns:p14="http://schemas.microsoft.com/office/powerpoint/2010/main" val="1058861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511559" y="255426"/>
            <a:ext cx="5253135" cy="6265879"/>
          </a:xfrm>
        </p:spPr>
        <p:txBody>
          <a:bodyPr>
            <a:normAutofit/>
          </a:bodyPr>
          <a:lstStyle/>
          <a:p>
            <a:pPr algn="ctr"/>
            <a:r>
              <a:rPr lang="uk-UA" sz="2500" dirty="0">
                <a:solidFill>
                  <a:schemeClr val="accent2"/>
                </a:solidFill>
              </a:rPr>
              <a:t>Існують орнаменти та елементи для створення вишиванки як оберегу:</a:t>
            </a:r>
            <a:br>
              <a:rPr lang="uk-UA" sz="2500" dirty="0">
                <a:solidFill>
                  <a:schemeClr val="accent2"/>
                </a:solidFill>
              </a:rPr>
            </a:br>
            <a:r>
              <a:rPr lang="uk-UA" sz="2500" dirty="0">
                <a:solidFill>
                  <a:schemeClr val="accent2"/>
                </a:solidFill>
              </a:rPr>
              <a:t>- </a:t>
            </a:r>
            <a:r>
              <a:rPr lang="uk-UA" sz="2500" dirty="0">
                <a:solidFill>
                  <a:schemeClr val="accent3"/>
                </a:solidFill>
              </a:rPr>
              <a:t>коло прикрашене хрестиком всередині або шестигранник </a:t>
            </a:r>
            <a:r>
              <a:rPr lang="uk-UA" sz="2500" dirty="0">
                <a:solidFill>
                  <a:schemeClr val="accent2"/>
                </a:solidFill>
              </a:rPr>
              <a:t>- це є Громовик, він захищає від грози та є одним з найбільш потужних оберегів для чоловіків-воїнів;</a:t>
            </a:r>
            <a:br>
              <a:rPr lang="uk-UA" sz="2500" dirty="0">
                <a:solidFill>
                  <a:schemeClr val="accent2"/>
                </a:solidFill>
              </a:rPr>
            </a:br>
            <a:r>
              <a:rPr lang="uk-UA" sz="2500" dirty="0">
                <a:solidFill>
                  <a:schemeClr val="accent2"/>
                </a:solidFill>
              </a:rPr>
              <a:t>- </a:t>
            </a:r>
            <a:r>
              <a:rPr lang="uk-UA" sz="2500" dirty="0">
                <a:solidFill>
                  <a:schemeClr val="accent3"/>
                </a:solidFill>
              </a:rPr>
              <a:t>перекреслений хрест </a:t>
            </a:r>
            <a:r>
              <a:rPr lang="uk-UA" sz="2500" dirty="0">
                <a:solidFill>
                  <a:schemeClr val="accent2"/>
                </a:solidFill>
              </a:rPr>
              <a:t>- є знаком Сонця, що захищає від злого духу;</a:t>
            </a:r>
            <a:br>
              <a:rPr lang="uk-UA" sz="2500" dirty="0">
                <a:solidFill>
                  <a:schemeClr val="accent2"/>
                </a:solidFill>
              </a:rPr>
            </a:br>
            <a:r>
              <a:rPr lang="uk-UA" sz="2500" dirty="0">
                <a:solidFill>
                  <a:schemeClr val="accent2"/>
                </a:solidFill>
              </a:rPr>
              <a:t>- </a:t>
            </a:r>
            <a:r>
              <a:rPr lang="uk-UA" sz="2500" dirty="0">
                <a:solidFill>
                  <a:schemeClr val="accent3"/>
                </a:solidFill>
              </a:rPr>
              <a:t>червона спіраль </a:t>
            </a:r>
            <a:r>
              <a:rPr lang="uk-UA" sz="2500" dirty="0">
                <a:solidFill>
                  <a:schemeClr val="accent2"/>
                </a:solidFill>
              </a:rPr>
              <a:t>- елемент української вишиванки як оберегу, що захищає від недоброї сили, зміцнює зв’язок з предками та підсилює інтуїцію;</a:t>
            </a:r>
            <a:br>
              <a:rPr lang="uk-UA" sz="2500" dirty="0">
                <a:solidFill>
                  <a:schemeClr val="accent2"/>
                </a:solidFill>
              </a:rPr>
            </a:br>
            <a:endParaRPr lang="en-US" sz="2500" dirty="0">
              <a:solidFill>
                <a:schemeClr val="accent2"/>
              </a:solidFill>
            </a:endParaRPr>
          </a:p>
        </p:txBody>
      </p:sp>
      <p:pic>
        <p:nvPicPr>
          <p:cNvPr id="5" name="Рисунок 4">
            <a:extLst>
              <a:ext uri="{FF2B5EF4-FFF2-40B4-BE49-F238E27FC236}">
                <a16:creationId xmlns:a16="http://schemas.microsoft.com/office/drawing/2014/main" id="{D9185429-70D5-4768-A25D-EE5EDE33A205}"/>
              </a:ext>
            </a:extLst>
          </p:cNvPr>
          <p:cNvPicPr>
            <a:picLocks noChangeAspect="1"/>
          </p:cNvPicPr>
          <p:nvPr/>
        </p:nvPicPr>
        <p:blipFill>
          <a:blip r:embed="rId3"/>
          <a:stretch>
            <a:fillRect/>
          </a:stretch>
        </p:blipFill>
        <p:spPr>
          <a:xfrm>
            <a:off x="6902515" y="255426"/>
            <a:ext cx="5086350" cy="1943100"/>
          </a:xfrm>
          <a:prstGeom prst="rect">
            <a:avLst/>
          </a:prstGeom>
        </p:spPr>
      </p:pic>
      <p:pic>
        <p:nvPicPr>
          <p:cNvPr id="6" name="Рисунок 5">
            <a:extLst>
              <a:ext uri="{FF2B5EF4-FFF2-40B4-BE49-F238E27FC236}">
                <a16:creationId xmlns:a16="http://schemas.microsoft.com/office/drawing/2014/main" id="{1B30966C-230D-4130-9D25-2B222D97C592}"/>
              </a:ext>
            </a:extLst>
          </p:cNvPr>
          <p:cNvPicPr>
            <a:picLocks noChangeAspect="1"/>
          </p:cNvPicPr>
          <p:nvPr/>
        </p:nvPicPr>
        <p:blipFill>
          <a:blip r:embed="rId4"/>
          <a:stretch>
            <a:fillRect/>
          </a:stretch>
        </p:blipFill>
        <p:spPr>
          <a:xfrm>
            <a:off x="6902515" y="2453952"/>
            <a:ext cx="5086350" cy="1924304"/>
          </a:xfrm>
          <a:prstGeom prst="rect">
            <a:avLst/>
          </a:prstGeom>
        </p:spPr>
      </p:pic>
      <p:pic>
        <p:nvPicPr>
          <p:cNvPr id="7" name="Рисунок 6">
            <a:extLst>
              <a:ext uri="{FF2B5EF4-FFF2-40B4-BE49-F238E27FC236}">
                <a16:creationId xmlns:a16="http://schemas.microsoft.com/office/drawing/2014/main" id="{88CDC245-AE4E-4302-8BB4-20C80A5BB4DA}"/>
              </a:ext>
            </a:extLst>
          </p:cNvPr>
          <p:cNvPicPr>
            <a:picLocks noChangeAspect="1"/>
          </p:cNvPicPr>
          <p:nvPr/>
        </p:nvPicPr>
        <p:blipFill>
          <a:blip r:embed="rId5"/>
          <a:stretch>
            <a:fillRect/>
          </a:stretch>
        </p:blipFill>
        <p:spPr>
          <a:xfrm>
            <a:off x="6902516" y="4542744"/>
            <a:ext cx="5086350" cy="1978561"/>
          </a:xfrm>
          <a:prstGeom prst="rect">
            <a:avLst/>
          </a:prstGeom>
        </p:spPr>
      </p:pic>
    </p:spTree>
    <p:extLst>
      <p:ext uri="{BB962C8B-B14F-4D97-AF65-F5344CB8AC3E}">
        <p14:creationId xmlns:p14="http://schemas.microsoft.com/office/powerpoint/2010/main" val="22015636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descr="A forest">
            <a:extLst>
              <a:ext uri="{FF2B5EF4-FFF2-40B4-BE49-F238E27FC236}">
                <a16:creationId xmlns:a16="http://schemas.microsoft.com/office/drawing/2014/main" id="{41F3FB64-AEFB-1F5D-6450-3C64EFD3EDE5}"/>
              </a:ext>
            </a:extLst>
          </p:cNvPr>
          <p:cNvPicPr>
            <a:picLocks noGrp="1" noChangeAspect="1"/>
          </p:cNvPicPr>
          <p:nvPr>
            <p:ph type="pic" sz="quarter" idx="13"/>
          </p:nvPr>
        </p:nvPicPr>
        <p:blipFill>
          <a:blip r:embed="rId2"/>
          <a:srcRect/>
          <a:stretch/>
        </p:blipFill>
        <p:spPr>
          <a:xfrm>
            <a:off x="0" y="0"/>
            <a:ext cx="12192000" cy="6858000"/>
          </a:xfrm>
        </p:spPr>
      </p:pic>
      <p:sp>
        <p:nvSpPr>
          <p:cNvPr id="17" name="Title 16">
            <a:extLst>
              <a:ext uri="{FF2B5EF4-FFF2-40B4-BE49-F238E27FC236}">
                <a16:creationId xmlns:a16="http://schemas.microsoft.com/office/drawing/2014/main" id="{351D8A1B-4AF6-EDA7-0C2C-E4DD4EDC8B13}"/>
              </a:ext>
            </a:extLst>
          </p:cNvPr>
          <p:cNvSpPr>
            <a:spLocks noGrp="1"/>
          </p:cNvSpPr>
          <p:nvPr>
            <p:ph type="title"/>
          </p:nvPr>
        </p:nvSpPr>
        <p:spPr>
          <a:xfrm>
            <a:off x="1520889" y="256398"/>
            <a:ext cx="5225143" cy="6142197"/>
          </a:xfrm>
        </p:spPr>
        <p:txBody>
          <a:bodyPr/>
          <a:lstStyle/>
          <a:p>
            <a:pPr algn="ctr"/>
            <a:r>
              <a:rPr lang="uk-UA" sz="2500" dirty="0">
                <a:solidFill>
                  <a:schemeClr val="accent2"/>
                </a:solidFill>
              </a:rPr>
              <a:t>- </a:t>
            </a:r>
            <a:r>
              <a:rPr lang="uk-UA" sz="2500" dirty="0">
                <a:solidFill>
                  <a:schemeClr val="accent3"/>
                </a:solidFill>
              </a:rPr>
              <a:t>“вужики” або “барані ріжки” </a:t>
            </a:r>
            <a:r>
              <a:rPr lang="uk-UA" sz="2500" dirty="0">
                <a:solidFill>
                  <a:schemeClr val="accent2"/>
                </a:solidFill>
              </a:rPr>
              <a:t>- символ достатку, тому найчастіше такі символи можна зустріти в людей, що бажають якнайшвидше щось придбати та досягти матеріального благополуччя;</a:t>
            </a:r>
            <a:br>
              <a:rPr lang="uk-UA" sz="2500" dirty="0">
                <a:solidFill>
                  <a:schemeClr val="accent2"/>
                </a:solidFill>
              </a:rPr>
            </a:br>
            <a:r>
              <a:rPr lang="uk-UA" sz="2500" dirty="0">
                <a:solidFill>
                  <a:schemeClr val="accent2"/>
                </a:solidFill>
              </a:rPr>
              <a:t>- </a:t>
            </a:r>
            <a:r>
              <a:rPr lang="uk-UA" sz="2500" dirty="0">
                <a:solidFill>
                  <a:schemeClr val="accent3"/>
                </a:solidFill>
              </a:rPr>
              <a:t>гребінь півня </a:t>
            </a:r>
            <a:r>
              <a:rPr lang="uk-UA" sz="2500" dirty="0">
                <a:solidFill>
                  <a:schemeClr val="accent2"/>
                </a:solidFill>
              </a:rPr>
              <a:t>- відлякував нічні жахіття;</a:t>
            </a:r>
            <a:br>
              <a:rPr lang="uk-UA" sz="2500" dirty="0">
                <a:solidFill>
                  <a:schemeClr val="accent2"/>
                </a:solidFill>
              </a:rPr>
            </a:br>
            <a:r>
              <a:rPr lang="uk-UA" sz="2500" dirty="0">
                <a:solidFill>
                  <a:schemeClr val="accent2"/>
                </a:solidFill>
              </a:rPr>
              <a:t>- </a:t>
            </a:r>
            <a:r>
              <a:rPr lang="uk-UA" sz="2500" dirty="0">
                <a:solidFill>
                  <a:schemeClr val="accent3"/>
                </a:solidFill>
              </a:rPr>
              <a:t>трикутник з цяткою зверху </a:t>
            </a:r>
            <a:r>
              <a:rPr lang="uk-UA" sz="2500" dirty="0">
                <a:solidFill>
                  <a:schemeClr val="accent2"/>
                </a:solidFill>
              </a:rPr>
              <a:t>- таку вишиванку оберіг носили старійшини та старости, вона символізує дипломатію та врівноважену вдачу.</a:t>
            </a:r>
            <a:br>
              <a:rPr lang="uk-UA" dirty="0">
                <a:solidFill>
                  <a:schemeClr val="accent2"/>
                </a:solidFill>
              </a:rPr>
            </a:br>
            <a:endParaRPr lang="en-US" dirty="0">
              <a:solidFill>
                <a:schemeClr val="accent2"/>
              </a:solidFill>
            </a:endParaRPr>
          </a:p>
        </p:txBody>
      </p:sp>
      <p:pic>
        <p:nvPicPr>
          <p:cNvPr id="2" name="Рисунок 1">
            <a:extLst>
              <a:ext uri="{FF2B5EF4-FFF2-40B4-BE49-F238E27FC236}">
                <a16:creationId xmlns:a16="http://schemas.microsoft.com/office/drawing/2014/main" id="{0490DCB0-77D6-4278-88D7-544AD448C50B}"/>
              </a:ext>
            </a:extLst>
          </p:cNvPr>
          <p:cNvPicPr>
            <a:picLocks noChangeAspect="1"/>
          </p:cNvPicPr>
          <p:nvPr/>
        </p:nvPicPr>
        <p:blipFill>
          <a:blip r:embed="rId3"/>
          <a:stretch>
            <a:fillRect/>
          </a:stretch>
        </p:blipFill>
        <p:spPr>
          <a:xfrm>
            <a:off x="6893184" y="256398"/>
            <a:ext cx="5086350" cy="1847850"/>
          </a:xfrm>
          <a:prstGeom prst="rect">
            <a:avLst/>
          </a:prstGeom>
        </p:spPr>
      </p:pic>
      <p:pic>
        <p:nvPicPr>
          <p:cNvPr id="3" name="Рисунок 2">
            <a:extLst>
              <a:ext uri="{FF2B5EF4-FFF2-40B4-BE49-F238E27FC236}">
                <a16:creationId xmlns:a16="http://schemas.microsoft.com/office/drawing/2014/main" id="{3A263D3D-27C4-4D13-8615-9EBE7CD72CCE}"/>
              </a:ext>
            </a:extLst>
          </p:cNvPr>
          <p:cNvPicPr>
            <a:picLocks noChangeAspect="1"/>
          </p:cNvPicPr>
          <p:nvPr/>
        </p:nvPicPr>
        <p:blipFill>
          <a:blip r:embed="rId4"/>
          <a:stretch>
            <a:fillRect/>
          </a:stretch>
        </p:blipFill>
        <p:spPr>
          <a:xfrm>
            <a:off x="6893184" y="2350619"/>
            <a:ext cx="5086350" cy="1896605"/>
          </a:xfrm>
          <a:prstGeom prst="rect">
            <a:avLst/>
          </a:prstGeom>
        </p:spPr>
      </p:pic>
      <p:pic>
        <p:nvPicPr>
          <p:cNvPr id="4" name="Рисунок 3">
            <a:extLst>
              <a:ext uri="{FF2B5EF4-FFF2-40B4-BE49-F238E27FC236}">
                <a16:creationId xmlns:a16="http://schemas.microsoft.com/office/drawing/2014/main" id="{F402ED1A-80A3-40E9-9694-B0CF5509CEAA}"/>
              </a:ext>
            </a:extLst>
          </p:cNvPr>
          <p:cNvPicPr>
            <a:picLocks noChangeAspect="1"/>
          </p:cNvPicPr>
          <p:nvPr/>
        </p:nvPicPr>
        <p:blipFill>
          <a:blip r:embed="rId5"/>
          <a:stretch>
            <a:fillRect/>
          </a:stretch>
        </p:blipFill>
        <p:spPr>
          <a:xfrm>
            <a:off x="6864609" y="4493595"/>
            <a:ext cx="5114925" cy="1905000"/>
          </a:xfrm>
          <a:prstGeom prst="rect">
            <a:avLst/>
          </a:prstGeom>
        </p:spPr>
      </p:pic>
    </p:spTree>
    <p:extLst>
      <p:ext uri="{BB962C8B-B14F-4D97-AF65-F5344CB8AC3E}">
        <p14:creationId xmlns:p14="http://schemas.microsoft.com/office/powerpoint/2010/main" val="1241977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Custom">
  <a:themeElements>
    <a:clrScheme name="ModernBold-V1">
      <a:dk1>
        <a:srgbClr val="000000"/>
      </a:dk1>
      <a:lt1>
        <a:srgbClr val="FFFFFF"/>
      </a:lt1>
      <a:dk2>
        <a:srgbClr val="52CF96"/>
      </a:dk2>
      <a:lt2>
        <a:srgbClr val="E8E8E8"/>
      </a:lt2>
      <a:accent1>
        <a:srgbClr val="FB3E43"/>
      </a:accent1>
      <a:accent2>
        <a:srgbClr val="FECE2F"/>
      </a:accent2>
      <a:accent3>
        <a:srgbClr val="209DFA"/>
      </a:accent3>
      <a:accent4>
        <a:srgbClr val="EF1B79"/>
      </a:accent4>
      <a:accent5>
        <a:srgbClr val="57B9AD"/>
      </a:accent5>
      <a:accent6>
        <a:srgbClr val="B6E0E7"/>
      </a:accent6>
      <a:hlink>
        <a:srgbClr val="467886"/>
      </a:hlink>
      <a:folHlink>
        <a:srgbClr val="96607D"/>
      </a:folHlink>
    </a:clrScheme>
    <a:fontScheme name="Custom 51">
      <a:majorFont>
        <a:latin typeface="Century Gothic"/>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Bold_win32_CP_v4" id="{4514E702-D6D0-4861-9095-E63AB3599BC8}" vid="{EA97D25B-1306-4D0A-A4AF-2683F723BF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D4AA12-9D07-4C0B-B394-1BFB0873B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1D2F91-654D-41AD-9B49-EE83D97CECED}">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2844FE0-80EE-45B0-B80A-ECEC0471DBE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3878</TotalTime>
  <Words>252</Words>
  <Application>Microsoft Office PowerPoint</Application>
  <PresentationFormat>Широкий екран</PresentationFormat>
  <Paragraphs>17</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Aptos</vt:lpstr>
      <vt:lpstr>Arial</vt:lpstr>
      <vt:lpstr>Century Gothic</vt:lpstr>
      <vt:lpstr>Gill Sans Nova</vt:lpstr>
      <vt:lpstr>Custom</vt:lpstr>
      <vt:lpstr>Вишивка:  від льняного полотна до  цифрового середовища. </vt:lpstr>
      <vt:lpstr>Вишивка оберіг бере свій початок за часів скіфів, що проживали на території України ще до нашої ери. Під час розкопок місць їх поселення було знайдено вишиті сорочки та інші елементи культурної спадщини. За часів Київської Русі також існувала традиція носити українську вишиванку як оберіг. Вона могла бути натільним або верхнім одягом та виготовлялася з полотна або сукна. В залежності від області тогочасної України вишиті сорочки могли мати різний крій та орнамент. Крім того, вишита сорочка як оберіг могла бути святковою або повсякденною, що також впливало на характер вишивки та її елементи.</vt:lpstr>
      <vt:lpstr>Символіка та значення орнаменту вишиванки  Українська вишиванка, прикрашена складними візерунками та яскравими кольорами, — це не просто одяг, а полотно, насичене символікою та культурним значенням. Кожен вишитий мотив, стібок і відтінок несе в собі історію, переплітаючи нитки традицій, духовності та національної гордості, і зараз ми спробуємо дослідити її глибокий символізм і значення орнаменту української вишиванки. </vt:lpstr>
      <vt:lpstr>Палітри кольорів вишиванок  Колірна палітра вишиванки – це візуальна мова, яка передає спектр емоцій та смислів. Червоний, символізуючи пристрасть і життя, відображає життєву силу власника. Чорний служить свого роду захисним щитом від злих сил, а білий уособлює чистоту і світло. Поєднання кольорів в орнаменті відображає гармонійне поєднання емоцій і культурних цінностей. </vt:lpstr>
      <vt:lpstr>Геометричні форми візерунків  Геометричні форми, ретельно вишиті на тканині - це візуальна поезія вишиванки. В орнаменті часто помітне місце займають кола, трикутники, ромби. Кола представляють циклічність життя та вічності, трикутники можуть символізувати Святу Трійцю, а ромби можуть позначати рівновагу та гармонію. Геометрична точність посилює глибину символічної мови вишиванки. </vt:lpstr>
      <vt:lpstr>Квіткові візерунки у вишиванках  Квіткові візерунки поширені в українському орнаменті. Ці мотиви не просто декоративні; вони часто несуть глибокий зміст. Різні квіти можуть символізувати різні сторони життя, природи, людських емоцій. Наприклад, незмінно популярна «ружа» (троянда) асоціюється з любов’ю, красою та процвітанням, тоді як «маки» можуть означати пам’ять і стійкість. </vt:lpstr>
      <vt:lpstr>Зображення птахів та тварин  Вишиті зображення птахів і тварин доповнюють символічну мову вишиванки. Птахи, такі як голуби, часто асоціюються з миром і свободою, тоді як міфічні істоти, такі як «жар-птиця», можуть символізувати вічний цикл життя, смерті та відродження. Вибір тварин в орнаменті відображає зв'язок із природою та фольклором. </vt:lpstr>
      <vt:lpstr>Існують орнаменти та елементи для створення вишиванки як оберегу: - коло прикрашене хрестиком всередині або шестигранник - це є Громовик, він захищає від грози та є одним з найбільш потужних оберегів для чоловіків-воїнів; - перекреслений хрест - є знаком Сонця, що захищає від злого духу; - червона спіраль - елемент української вишиванки як оберегу, що захищає від недоброї сили, зміцнює зв’язок з предками та підсилює інтуїцію; </vt:lpstr>
      <vt:lpstr>- “вужики” або “барані ріжки” - символ достатку, тому найчастіше такі символи можна зустріти в людей, що бажають якнайшвидше щось придбати та досягти матеріального благополуччя; - гребінь півня - відлякував нічні жахіття; - трикутник з цяткою зверху - таку вишиванку оберіг носили старійшини та старости, вона символізує дипломатію та врівноважену вдачу. </vt:lpstr>
      <vt:lpstr>Найголовнішими традиціями вважалися: - Відсутність вузлів - вишиванка повинна була оздоблюватися без використання вузлів. - Нитка не повинна рватися чи перекручуватися - якщо ж таке стається, тоді краще повністю розпустити візерунок та почати його створення заново. - Один вид тканини - вишиванка оберіг завжди шиється виключно з однієї тканини, поєднання різних типів тканин недопустиме. </vt:lpstr>
      <vt:lpstr>- Сорочки для вагітних, породіль та матерів - шиються виключно в жіночі дні. - Жіночі сорочки - створювалися лише в середу, п’ятницю та суботу, коли на небі можна спостерігати повний місяць. Повня символізувала вагітність та жіноче здоров’я. - Вишивка створена чорною вовною - ідеальний варіант для людини, що зіштовхнулася зі злом, людською підступністю та вроком. - Чоловічі сорочки-обереги - шилися виключно в четвер, а кінці ниток зв’язували вузликом для того, щоб зла сила не могла причаїтися у візерунку. </vt:lpstr>
      <vt:lpstr>Народ України продовжує вірити у вишиванку, як символ оберегу від злого духу, проклять, нещасть тощо. Українці пронесли цю традицію крізь роки та століття. Вишиванка як оберіг й дотепер є невід’ємною частиною української культури. Ми надягаємо її на свята, на важливі події, для захисту в складні моменти життя. Сучасні реалії українського народу ще більше спонукають дотримання традицій та культурної спадщини наших пращурів. За останні роки в Україні з’явилося чимало сучасних брендів українського одягу. Щоправда крім вишитих сорочок можна побачити й інші елементи одягу: комбінезони, сукні, піджаки, брюки та спідниці. </vt:lpstr>
      <vt:lpstr>Сучасні цифрові технології для продовження традицій.</vt:lpstr>
      <vt:lpstr> Висновок: Вишивка як місток між минулим і майбутнім.      Дякую за увагу)))</vt:lpstr>
      <vt:lpstr>Список використаних джерел: 1. https://surl.li/rprbxl 2. https://folkmart.ua/blog-ukrainska-vyshyvanka-istoriia-symvolika-ta-yii-osoblyvosti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Вишиванка:  від льняного полотна до  цифрового середовища </dc:title>
  <cp:lastModifiedBy>Олеся Попович</cp:lastModifiedBy>
  <cp:revision>11</cp:revision>
  <dcterms:created xsi:type="dcterms:W3CDTF">2024-11-05T18:12:58Z</dcterms:created>
  <dcterms:modified xsi:type="dcterms:W3CDTF">2025-05-15T21:29:56Z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