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59" r:id="rId7"/>
    <p:sldId id="262" r:id="rId8"/>
    <p:sldId id="266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40"/>
    <a:srgbClr val="FE3F61"/>
    <a:srgbClr val="01B59C"/>
    <a:srgbClr val="008795"/>
    <a:srgbClr val="FEB834"/>
    <a:srgbClr val="75645C"/>
    <a:srgbClr val="4A52E3"/>
    <a:srgbClr val="FE3E61"/>
    <a:srgbClr val="FEB833"/>
    <a:srgbClr val="00B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82" d="100"/>
          <a:sy n="82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CF8AD6-CD62-5947-B7FF-D41D6EB99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6B2CA-3739-1F43-B3BE-2A8ECA8C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1767132"/>
            <a:ext cx="648286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FD5A3-C5BD-464A-A448-4A3339F2A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31" y="4246807"/>
            <a:ext cx="648286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37C5-921B-AC44-A887-2C8A6EF2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3B79-C0EA-8144-AC07-D3AE8CF4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60D01-8B7A-B242-ADC4-4D6FC6C2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751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6B41-340C-4448-B84C-1572B039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9734E-2778-3B42-A610-8924F4FBE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D35A-5069-C248-80FC-A922956F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36D4-A516-6F4C-A723-79AE8A55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4350-8F7A-734A-A851-9B97C6D3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162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15861-FA66-1440-B204-B59365242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C7ADC-65BC-4441-B069-A4D3BCE94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6DE3-AA7F-8342-B003-C56B9F48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4A311-EC80-5C44-80AF-453F24E8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A748-5D49-8E4B-82DD-ACE9E2BC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934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5942-BDEE-ED40-8376-9943ED98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58F7-F20E-FE4D-9DC7-D9A3E3DD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85F4-CCC4-0241-80AC-B65EAF7F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A1EE-A06A-AE47-9D22-BC3C29D4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3406-3EDE-5042-8E3A-9E31D94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247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E734-B02A-AE4B-A098-AABD4B56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70E5-C228-104F-8672-C8DAB62D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A882C-4BA7-9D4C-BA9D-9798B665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EFA2-179C-1C45-BA56-A33DC259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4C06-600B-D94A-844B-036BE640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493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C0FC-16EF-0A4D-9619-66FCC81B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C5B4F-9B36-544C-AFBD-6E2906FFF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3A31-7C1E-9B46-AB6C-4FB3D06A6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18FA0-39E9-054D-811C-9CA45607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0AD33-9559-E440-AC7E-24A0292C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3DF99-68C1-6E46-8504-F60BBC70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5065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E95-259E-064B-8597-7A895DD2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5E0EB-E64F-DB49-88A9-AE1DB222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0214F-FBCD-0C45-B707-6ED6D4996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6A2BC-6EF8-8A4C-B378-3D28C3EBE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F4C86-2611-F443-962B-5714B995B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5B890-A7C6-DF49-97EE-F74EF7FE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4E002-E25E-AC47-9F05-8AD4B20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78F28-11A1-FF4A-8689-290B617D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891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2CFF8-34B7-1C47-9F5B-46AC0EAE3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77E16-C525-4745-98E3-9CD78C99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617E0-DC55-7847-B64A-24B0AB7D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D3F40-81DC-EC4E-ADAE-AFE0A579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8FF6A-1F00-604F-83A6-0E13C31A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401568-C3DA-AB48-9E59-B12FCD8E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815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779C6-59CE-D44C-B522-471C93E6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6915C-E5B6-AF4A-B278-BE319339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0B762-CB51-DB48-B541-20BD669D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13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FCCE-0E70-2441-8FC6-F75D7F3B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1910-F9AA-9C46-BF9D-46FA9E80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11E91-AB8B-8E43-8C5A-4A963B9E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DF832-E2F3-6447-8257-F98FF0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BE5D-0831-9542-A987-A928D16A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C5212-24CA-2749-9EF1-5630CB39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930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799C-A8D9-6D47-B254-01B80097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1D40F-B3E6-564A-8F26-2B4C9C63C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7507C-D5E4-7D4D-A7F0-41187BA37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F9AF8-FE17-3243-B0F7-9100408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3F59-F2C9-FD49-8DC0-FE23A1D9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39386-3676-0F45-8910-371712A5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623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A73E5-A2AB-F44B-8EC7-320EBD430E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5B6DA-F905-5141-B33D-BE4188AD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1B12-50AE-F344-94BF-202E74641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A725-5741-EA4D-843B-58CAFF796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EA08-25DF-3E4C-AFC5-579BA4ADC773}" type="datetimeFigureOut">
              <a:rPr lang="en-UA" smtClean="0"/>
              <a:t>05/15/2025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2290-5986-994C-9A0C-575BFCEF5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7486D-8BEA-C945-9E9D-9FC42E52F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1A08-41CF-3840-B095-44B69C9FEBDF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206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F5F7-E630-5946-BD18-A21F42295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Анімація</a:t>
            </a:r>
            <a:r>
              <a:rPr lang="ru-RU" sz="6600" b="1" dirty="0">
                <a:solidFill>
                  <a:schemeClr val="bg1"/>
                </a:solidFill>
                <a:latin typeface="Segoe Print" panose="02000600000000000000" pitchFamily="2" charset="0"/>
              </a:rPr>
              <a:t> з </a:t>
            </a:r>
            <a:br>
              <a:rPr lang="en-US" sz="66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Segoe Print" panose="02000600000000000000" pitchFamily="2" charset="0"/>
              </a:rPr>
              <a:t>Codey Rocky</a:t>
            </a:r>
            <a:endParaRPr lang="en-UA" sz="6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4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021B-4C96-4166-DBD1-83E0E1DB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5724BD-D2C4-DC6D-65DC-7ECC07F9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1" y="109817"/>
            <a:ext cx="10945905" cy="1203699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Segoe Print" panose="02000600000000000000" pitchFamily="2" charset="0"/>
              </a:rPr>
              <a:t>Дисплей робота</a:t>
            </a:r>
            <a:r>
              <a:rPr lang="en-US" sz="4800" b="1" dirty="0">
                <a:solidFill>
                  <a:schemeClr val="bg1"/>
                </a:solidFill>
                <a:latin typeface="Segoe Print" panose="02000600000000000000" pitchFamily="2" charset="0"/>
              </a:rPr>
              <a:t>:</a:t>
            </a:r>
            <a:r>
              <a:rPr lang="uk-UA" sz="4800" b="1" dirty="0">
                <a:solidFill>
                  <a:schemeClr val="bg1"/>
                </a:solidFill>
                <a:latin typeface="Segoe Print" panose="02000600000000000000" pitchFamily="2" charset="0"/>
              </a:rPr>
              <a:t> 16 на 8 точок</a:t>
            </a:r>
            <a:endParaRPr lang="en-UA" sz="4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12EB8A-7E22-A33F-95CB-338E2F3B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1" y="1313516"/>
            <a:ext cx="7086659" cy="5043581"/>
          </a:xfrm>
          <a:prstGeom prst="rect">
            <a:avLst/>
          </a:prstGeom>
        </p:spPr>
      </p:pic>
      <p:sp>
        <p:nvSpPr>
          <p:cNvPr id="5" name="Виноска: лінія 4">
            <a:extLst>
              <a:ext uri="{FF2B5EF4-FFF2-40B4-BE49-F238E27FC236}">
                <a16:creationId xmlns:a16="http://schemas.microsoft.com/office/drawing/2014/main" id="{54B69039-92D7-990E-498B-1F55A0375DD1}"/>
              </a:ext>
            </a:extLst>
          </p:cNvPr>
          <p:cNvSpPr/>
          <p:nvPr/>
        </p:nvSpPr>
        <p:spPr>
          <a:xfrm>
            <a:off x="8609760" y="1132728"/>
            <a:ext cx="2223247" cy="535454"/>
          </a:xfrm>
          <a:prstGeom prst="borderCallout1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МАЛЮВАННЯ</a:t>
            </a:r>
          </a:p>
        </p:txBody>
      </p:sp>
      <p:sp>
        <p:nvSpPr>
          <p:cNvPr id="11" name="Виноска: лінія 10">
            <a:extLst>
              <a:ext uri="{FF2B5EF4-FFF2-40B4-BE49-F238E27FC236}">
                <a16:creationId xmlns:a16="http://schemas.microsoft.com/office/drawing/2014/main" id="{B4D66CD1-A0D8-369F-465F-520CDC00ED94}"/>
              </a:ext>
            </a:extLst>
          </p:cNvPr>
          <p:cNvSpPr/>
          <p:nvPr/>
        </p:nvSpPr>
        <p:spPr>
          <a:xfrm>
            <a:off x="8609760" y="1838138"/>
            <a:ext cx="2223247" cy="535454"/>
          </a:xfrm>
          <a:prstGeom prst="borderCallout1">
            <a:avLst>
              <a:gd name="adj1" fmla="val 18750"/>
              <a:gd name="adj2" fmla="val -8333"/>
              <a:gd name="adj3" fmla="val 97432"/>
              <a:gd name="adj4" fmla="val -3833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ГУМКА</a:t>
            </a:r>
          </a:p>
        </p:txBody>
      </p:sp>
      <p:sp>
        <p:nvSpPr>
          <p:cNvPr id="12" name="Виноска: лінія 11">
            <a:extLst>
              <a:ext uri="{FF2B5EF4-FFF2-40B4-BE49-F238E27FC236}">
                <a16:creationId xmlns:a16="http://schemas.microsoft.com/office/drawing/2014/main" id="{BA090420-3283-361E-A7EE-91B13F251A08}"/>
              </a:ext>
            </a:extLst>
          </p:cNvPr>
          <p:cNvSpPr/>
          <p:nvPr/>
        </p:nvSpPr>
        <p:spPr>
          <a:xfrm>
            <a:off x="8609759" y="2525992"/>
            <a:ext cx="2223247" cy="535454"/>
          </a:xfrm>
          <a:prstGeom prst="borderCallout1">
            <a:avLst>
              <a:gd name="adj1" fmla="val 18750"/>
              <a:gd name="adj2" fmla="val -8333"/>
              <a:gd name="adj3" fmla="val 84038"/>
              <a:gd name="adj4" fmla="val -36720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ВИДАЛЕННЯ</a:t>
            </a:r>
          </a:p>
        </p:txBody>
      </p:sp>
      <p:sp>
        <p:nvSpPr>
          <p:cNvPr id="13" name="Виноска: лінія 12">
            <a:extLst>
              <a:ext uri="{FF2B5EF4-FFF2-40B4-BE49-F238E27FC236}">
                <a16:creationId xmlns:a16="http://schemas.microsoft.com/office/drawing/2014/main" id="{F1C531A2-AE08-BD47-B128-E03A4FD3882C}"/>
              </a:ext>
            </a:extLst>
          </p:cNvPr>
          <p:cNvSpPr/>
          <p:nvPr/>
        </p:nvSpPr>
        <p:spPr>
          <a:xfrm>
            <a:off x="8609758" y="3217206"/>
            <a:ext cx="2223247" cy="702049"/>
          </a:xfrm>
          <a:prstGeom prst="borderCallout1">
            <a:avLst>
              <a:gd name="adj1" fmla="val 18750"/>
              <a:gd name="adj2" fmla="val -8333"/>
              <a:gd name="adj3" fmla="val 54924"/>
              <a:gd name="adj4" fmla="val -36378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ПРИБРАТИ НОМЕРИ</a:t>
            </a:r>
          </a:p>
        </p:txBody>
      </p:sp>
      <p:sp>
        <p:nvSpPr>
          <p:cNvPr id="14" name="Виноска: лінія 13">
            <a:extLst>
              <a:ext uri="{FF2B5EF4-FFF2-40B4-BE49-F238E27FC236}">
                <a16:creationId xmlns:a16="http://schemas.microsoft.com/office/drawing/2014/main" id="{DDE167CD-D4BA-1C1E-64C7-848CE065C17E}"/>
              </a:ext>
            </a:extLst>
          </p:cNvPr>
          <p:cNvSpPr/>
          <p:nvPr/>
        </p:nvSpPr>
        <p:spPr>
          <a:xfrm>
            <a:off x="8609759" y="4075015"/>
            <a:ext cx="2223247" cy="535454"/>
          </a:xfrm>
          <a:prstGeom prst="borderCallout1">
            <a:avLst>
              <a:gd name="adj1" fmla="val 18750"/>
              <a:gd name="adj2" fmla="val -8333"/>
              <a:gd name="adj3" fmla="val 38834"/>
              <a:gd name="adj4" fmla="val -36720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ЗБЕРЕГТИ</a:t>
            </a:r>
          </a:p>
        </p:txBody>
      </p:sp>
      <p:sp>
        <p:nvSpPr>
          <p:cNvPr id="15" name="Виноска: лінія 14">
            <a:extLst>
              <a:ext uri="{FF2B5EF4-FFF2-40B4-BE49-F238E27FC236}">
                <a16:creationId xmlns:a16="http://schemas.microsoft.com/office/drawing/2014/main" id="{09DD45C2-0250-237D-FF53-9DA59958697E}"/>
              </a:ext>
            </a:extLst>
          </p:cNvPr>
          <p:cNvSpPr/>
          <p:nvPr/>
        </p:nvSpPr>
        <p:spPr>
          <a:xfrm>
            <a:off x="8609759" y="5063180"/>
            <a:ext cx="2223247" cy="535454"/>
          </a:xfrm>
          <a:prstGeom prst="borderCallout1">
            <a:avLst>
              <a:gd name="adj1" fmla="val 18750"/>
              <a:gd name="adj2" fmla="val -8333"/>
              <a:gd name="adj3" fmla="val 22092"/>
              <a:gd name="adj4" fmla="val -33091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Segoe Print" panose="02000600000000000000" pitchFamily="2" charset="0"/>
              </a:rPr>
              <a:t>ЗБЕРЕЖЕНІ</a:t>
            </a:r>
          </a:p>
        </p:txBody>
      </p:sp>
    </p:spTree>
    <p:extLst>
      <p:ext uri="{BB962C8B-B14F-4D97-AF65-F5344CB8AC3E}">
        <p14:creationId xmlns:p14="http://schemas.microsoft.com/office/powerpoint/2010/main" val="334865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AB221-9CE1-3078-41AB-C4C572F3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8" y="481013"/>
            <a:ext cx="4067175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62AD44-FC4C-D092-2C10-6680BFC9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6" y="2828925"/>
            <a:ext cx="6429375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A25D77-20BE-018B-A52D-567F06847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5" y="-38100"/>
            <a:ext cx="441007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133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A80B0-8CE8-943C-DE70-3447E524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3181-15DD-3B7C-F400-4795DA423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Segoe Print" panose="02000600000000000000" pitchFamily="2" charset="0"/>
              </a:rPr>
              <a:t>ДО </a:t>
            </a:r>
            <a:r>
              <a:rPr lang="uk-UA" sz="6600" b="1" dirty="0">
                <a:solidFill>
                  <a:srgbClr val="FF5740"/>
                </a:solidFill>
                <a:latin typeface="Segoe Print" panose="02000600000000000000" pitchFamily="2" charset="0"/>
              </a:rPr>
              <a:t>РОБО</a:t>
            </a:r>
            <a:r>
              <a:rPr lang="uk-UA" sz="6600" b="1" dirty="0">
                <a:solidFill>
                  <a:schemeClr val="bg1"/>
                </a:solidFill>
                <a:latin typeface="Segoe Print" panose="02000600000000000000" pitchFamily="2" charset="0"/>
              </a:rPr>
              <a:t>ТИ!</a:t>
            </a:r>
            <a:endParaRPr lang="en-UA" sz="6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4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D86-35C4-7543-8F20-B6E4B36F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666"/>
            <a:ext cx="10515600" cy="877521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Segoe Print" panose="02000600000000000000" pitchFamily="2" charset="0"/>
              </a:rPr>
              <a:t>Що</a:t>
            </a:r>
            <a:r>
              <a:rPr lang="ru-RU" sz="4800" b="1" dirty="0">
                <a:latin typeface="Segoe Print" panose="02000600000000000000" pitchFamily="2" charset="0"/>
              </a:rPr>
              <a:t> </a:t>
            </a:r>
            <a:r>
              <a:rPr lang="ru-RU" sz="4800" b="1" dirty="0" err="1">
                <a:latin typeface="Segoe Print" panose="02000600000000000000" pitchFamily="2" charset="0"/>
              </a:rPr>
              <a:t>таке</a:t>
            </a:r>
            <a:r>
              <a:rPr lang="ru-RU" sz="4800" b="1" dirty="0">
                <a:latin typeface="Segoe Print" panose="02000600000000000000" pitchFamily="2" charset="0"/>
              </a:rPr>
              <a:t> ан</a:t>
            </a:r>
            <a:r>
              <a:rPr lang="uk-UA" sz="4800" b="1" dirty="0" err="1">
                <a:latin typeface="Segoe Print" panose="02000600000000000000" pitchFamily="2" charset="0"/>
              </a:rPr>
              <a:t>імація</a:t>
            </a:r>
            <a:r>
              <a:rPr lang="uk-UA" sz="4800" b="1" dirty="0">
                <a:latin typeface="Segoe Print" panose="02000600000000000000" pitchFamily="2" charset="0"/>
              </a:rPr>
              <a:t>?</a:t>
            </a:r>
            <a:endParaRPr lang="en-UA" sz="4800" b="1" dirty="0">
              <a:latin typeface="Segoe Print" panose="02000600000000000000" pitchFamily="2" charset="0"/>
            </a:endParaRPr>
          </a:p>
        </p:txBody>
      </p:sp>
      <p:sp>
        <p:nvSpPr>
          <p:cNvPr id="49" name="文本框 7">
            <a:extLst>
              <a:ext uri="{FF2B5EF4-FFF2-40B4-BE49-F238E27FC236}">
                <a16:creationId xmlns:a16="http://schemas.microsoft.com/office/drawing/2014/main" id="{D88D05DE-E551-544D-B3B0-882CE6DE625F}"/>
              </a:ext>
            </a:extLst>
          </p:cNvPr>
          <p:cNvSpPr txBox="1"/>
          <p:nvPr/>
        </p:nvSpPr>
        <p:spPr bwMode="auto">
          <a:xfrm>
            <a:off x="838200" y="1708805"/>
            <a:ext cx="10515600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Анімація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оживлення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dirty="0">
                <a:latin typeface="Segoe Print" panose="02000600000000000000" pitchFamily="2" charset="0"/>
              </a:rPr>
              <a:t>– </a:t>
            </a:r>
            <a:r>
              <a:rPr lang="ru-RU" sz="3200" dirty="0" err="1">
                <a:latin typeface="Segoe Print" panose="02000600000000000000" pitchFamily="2" charset="0"/>
              </a:rPr>
              <a:t>це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створення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ілюзії</a:t>
            </a:r>
            <a:r>
              <a:rPr lang="ru-RU" sz="3200" dirty="0">
                <a:latin typeface="Segoe Print" panose="02000600000000000000" pitchFamily="2" charset="0"/>
              </a:rPr>
              <a:t> руху за </a:t>
            </a:r>
            <a:r>
              <a:rPr lang="ru-RU" sz="3200" dirty="0" err="1">
                <a:latin typeface="Segoe Print" panose="02000600000000000000" pitchFamily="2" charset="0"/>
              </a:rPr>
              <a:t>допомогою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послідовної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зміни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зображень</a:t>
            </a:r>
            <a:endParaRPr lang="zh-CN" altLang="en-US" sz="2000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42AD5-DE21-B2CB-33F8-3B52C9D6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00" y="3216910"/>
            <a:ext cx="4563876" cy="341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62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D86-35C4-7543-8F20-B6E4B36F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Segoe Print" panose="02000600000000000000" pitchFamily="2" charset="0"/>
              </a:rPr>
              <a:t>Історія</a:t>
            </a:r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b="1" dirty="0" err="1">
                <a:latin typeface="Segoe Print" panose="02000600000000000000" pitchFamily="2" charset="0"/>
              </a:rPr>
              <a:t>анімації</a:t>
            </a:r>
            <a:endParaRPr lang="en-UA" dirty="0"/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44364E25-B34B-8F4F-A780-A7ACCF47865D}"/>
              </a:ext>
            </a:extLst>
          </p:cNvPr>
          <p:cNvGrpSpPr/>
          <p:nvPr/>
        </p:nvGrpSpPr>
        <p:grpSpPr>
          <a:xfrm>
            <a:off x="4238282" y="1978208"/>
            <a:ext cx="3733215" cy="3909770"/>
            <a:chOff x="4238282" y="1978208"/>
            <a:chExt cx="3733215" cy="3909770"/>
          </a:xfrm>
        </p:grpSpPr>
        <p:sp>
          <p:nvSpPr>
            <p:cNvPr id="4" name="Pie 9">
              <a:extLst>
                <a:ext uri="{FF2B5EF4-FFF2-40B4-BE49-F238E27FC236}">
                  <a16:creationId xmlns:a16="http://schemas.microsoft.com/office/drawing/2014/main" id="{EB47E743-DDC2-484C-B9B0-D73B74D1D052}"/>
                </a:ext>
              </a:extLst>
            </p:cNvPr>
            <p:cNvSpPr/>
            <p:nvPr/>
          </p:nvSpPr>
          <p:spPr>
            <a:xfrm flipH="1">
              <a:off x="4636931" y="3702684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087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ie 10">
              <a:extLst>
                <a:ext uri="{FF2B5EF4-FFF2-40B4-BE49-F238E27FC236}">
                  <a16:creationId xmlns:a16="http://schemas.microsoft.com/office/drawing/2014/main" id="{26370806-5E31-EF44-A74B-1BAE8BDEE8A7}"/>
                </a:ext>
              </a:extLst>
            </p:cNvPr>
            <p:cNvSpPr/>
            <p:nvPr/>
          </p:nvSpPr>
          <p:spPr>
            <a:xfrm flipV="1">
              <a:off x="4521948" y="2680615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E3F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ie 11">
              <a:extLst>
                <a:ext uri="{FF2B5EF4-FFF2-40B4-BE49-F238E27FC236}">
                  <a16:creationId xmlns:a16="http://schemas.microsoft.com/office/drawing/2014/main" id="{CFEDE25C-D536-A448-B6B3-69E6CB5D6770}"/>
                </a:ext>
              </a:extLst>
            </p:cNvPr>
            <p:cNvSpPr/>
            <p:nvPr/>
          </p:nvSpPr>
          <p:spPr>
            <a:xfrm flipV="1">
              <a:off x="5679972" y="3834730"/>
              <a:ext cx="2086080" cy="205296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1B5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Up Arrow 12">
              <a:extLst>
                <a:ext uri="{FF2B5EF4-FFF2-40B4-BE49-F238E27FC236}">
                  <a16:creationId xmlns:a16="http://schemas.microsoft.com/office/drawing/2014/main" id="{5DA8F552-661A-0545-A792-177AEE6DDB77}"/>
                </a:ext>
              </a:extLst>
            </p:cNvPr>
            <p:cNvSpPr/>
            <p:nvPr/>
          </p:nvSpPr>
          <p:spPr>
            <a:xfrm>
              <a:off x="4238282" y="1978208"/>
              <a:ext cx="1602642" cy="1617539"/>
            </a:xfrm>
            <a:prstGeom prst="upArrow">
              <a:avLst>
                <a:gd name="adj1" fmla="val 64613"/>
                <a:gd name="adj2" fmla="val 47500"/>
              </a:avLst>
            </a:prstGeom>
            <a:solidFill>
              <a:srgbClr val="FEB83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ound Same Side Corner Rectangle 13">
              <a:extLst>
                <a:ext uri="{FF2B5EF4-FFF2-40B4-BE49-F238E27FC236}">
                  <a16:creationId xmlns:a16="http://schemas.microsoft.com/office/drawing/2014/main" id="{06E4D824-7821-3947-B912-0BA77FA59AA9}"/>
                </a:ext>
              </a:extLst>
            </p:cNvPr>
            <p:cNvSpPr/>
            <p:nvPr/>
          </p:nvSpPr>
          <p:spPr>
            <a:xfrm rot="5400000">
              <a:off x="6895897" y="4812377"/>
              <a:ext cx="1025380" cy="11258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5645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59">
            <a:extLst>
              <a:ext uri="{FF2B5EF4-FFF2-40B4-BE49-F238E27FC236}">
                <a16:creationId xmlns:a16="http://schemas.microsoft.com/office/drawing/2014/main" id="{E979C4F0-22B0-9E41-A525-35459F87BEA6}"/>
              </a:ext>
            </a:extLst>
          </p:cNvPr>
          <p:cNvGrpSpPr/>
          <p:nvPr/>
        </p:nvGrpSpPr>
        <p:grpSpPr>
          <a:xfrm>
            <a:off x="6845676" y="5418673"/>
            <a:ext cx="3647012" cy="965093"/>
            <a:chOff x="8152716" y="2722227"/>
            <a:chExt cx="3170998" cy="965093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0FCF69A9-D41E-A249-B6F6-DFB5A64557EB}"/>
                </a:ext>
              </a:extLst>
            </p:cNvPr>
            <p:cNvSpPr txBox="1"/>
            <p:nvPr/>
          </p:nvSpPr>
          <p:spPr bwMode="auto">
            <a:xfrm>
              <a:off x="8152716" y="3293366"/>
              <a:ext cx="3093394" cy="393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  <a:cs typeface="+mn-ea"/>
                  <a:sym typeface="+mn-lt"/>
                </a:rPr>
                <a:t>«Ілюзія з пташкою в клітці»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id="{3CE4328F-9664-904C-A4A6-73CF4BD4A14B}"/>
                </a:ext>
              </a:extLst>
            </p:cNvPr>
            <p:cNvSpPr txBox="1"/>
            <p:nvPr/>
          </p:nvSpPr>
          <p:spPr bwMode="auto">
            <a:xfrm>
              <a:off x="8305142" y="2722227"/>
              <a:ext cx="3018572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Античні часи та середньовіччя</a:t>
              </a:r>
              <a:endParaRPr lang="zh-CN" altLang="en-US" sz="2000" b="1" kern="0" dirty="0"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29" name="组合 59">
            <a:extLst>
              <a:ext uri="{FF2B5EF4-FFF2-40B4-BE49-F238E27FC236}">
                <a16:creationId xmlns:a16="http://schemas.microsoft.com/office/drawing/2014/main" id="{FF0A100E-B30A-D5B6-48BD-0B9CF7CFB2F3}"/>
              </a:ext>
            </a:extLst>
          </p:cNvPr>
          <p:cNvGrpSpPr/>
          <p:nvPr/>
        </p:nvGrpSpPr>
        <p:grpSpPr>
          <a:xfrm>
            <a:off x="2142920" y="4973661"/>
            <a:ext cx="3647012" cy="1061872"/>
            <a:chOff x="8152716" y="2722227"/>
            <a:chExt cx="3170998" cy="1061872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8666E1D6-C6EB-E0C8-C140-94399DCD2249}"/>
                </a:ext>
              </a:extLst>
            </p:cNvPr>
            <p:cNvSpPr txBox="1"/>
            <p:nvPr/>
          </p:nvSpPr>
          <p:spPr bwMode="auto">
            <a:xfrm>
              <a:off x="8152716" y="3070057"/>
              <a:ext cx="3093394" cy="71404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  <a:cs typeface="+mn-ea"/>
                  <a:sym typeface="+mn-lt"/>
                </a:rPr>
                <a:t>Перші технічні пристрої для анімації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9FEED693-C141-3747-0BD8-ADD958AD4DA7}"/>
                </a:ext>
              </a:extLst>
            </p:cNvPr>
            <p:cNvSpPr txBox="1"/>
            <p:nvPr/>
          </p:nvSpPr>
          <p:spPr bwMode="auto">
            <a:xfrm>
              <a:off x="8305142" y="2722227"/>
              <a:ext cx="301857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Початок Х</a:t>
              </a:r>
              <a:r>
                <a:rPr lang="uk-UA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ІХ ст.</a:t>
              </a:r>
              <a:endParaRPr lang="zh-CN" altLang="en-US" sz="2000" b="1" kern="0" dirty="0"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35" name="组合 59">
            <a:extLst>
              <a:ext uri="{FF2B5EF4-FFF2-40B4-BE49-F238E27FC236}">
                <a16:creationId xmlns:a16="http://schemas.microsoft.com/office/drawing/2014/main" id="{7DA15C6C-BC5B-A003-A9D4-9BDBC044166C}"/>
              </a:ext>
            </a:extLst>
          </p:cNvPr>
          <p:cNvGrpSpPr/>
          <p:nvPr/>
        </p:nvGrpSpPr>
        <p:grpSpPr>
          <a:xfrm>
            <a:off x="5337453" y="3684539"/>
            <a:ext cx="4782315" cy="719413"/>
            <a:chOff x="7271392" y="2827077"/>
            <a:chExt cx="4158120" cy="719413"/>
          </a:xfrm>
        </p:grpSpPr>
        <p:sp>
          <p:nvSpPr>
            <p:cNvPr id="36" name="文本框 6">
              <a:extLst>
                <a:ext uri="{FF2B5EF4-FFF2-40B4-BE49-F238E27FC236}">
                  <a16:creationId xmlns:a16="http://schemas.microsoft.com/office/drawing/2014/main" id="{DF5A0534-5783-6DE9-A534-210ABE3B910D}"/>
                </a:ext>
              </a:extLst>
            </p:cNvPr>
            <p:cNvSpPr txBox="1"/>
            <p:nvPr/>
          </p:nvSpPr>
          <p:spPr bwMode="auto">
            <a:xfrm>
              <a:off x="8336118" y="3152536"/>
              <a:ext cx="3093394" cy="393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  <a:cs typeface="+mn-ea"/>
                  <a:sym typeface="+mn-lt"/>
                </a:rPr>
                <a:t>Перші примітивні проектори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  <p:sp>
          <p:nvSpPr>
            <p:cNvPr id="37" name="文本框 7">
              <a:extLst>
                <a:ext uri="{FF2B5EF4-FFF2-40B4-BE49-F238E27FC236}">
                  <a16:creationId xmlns:a16="http://schemas.microsoft.com/office/drawing/2014/main" id="{0ABA24AA-45C3-365E-F23D-6C86A4756495}"/>
                </a:ext>
              </a:extLst>
            </p:cNvPr>
            <p:cNvSpPr txBox="1"/>
            <p:nvPr/>
          </p:nvSpPr>
          <p:spPr bwMode="auto">
            <a:xfrm>
              <a:off x="7271392" y="2827077"/>
              <a:ext cx="301857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Середина Х</a:t>
              </a:r>
              <a:r>
                <a:rPr lang="uk-UA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ІХ ст.</a:t>
              </a:r>
              <a:endParaRPr lang="zh-CN" altLang="en-US" sz="2000" b="1" kern="0" dirty="0"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38" name="组合 59">
            <a:extLst>
              <a:ext uri="{FF2B5EF4-FFF2-40B4-BE49-F238E27FC236}">
                <a16:creationId xmlns:a16="http://schemas.microsoft.com/office/drawing/2014/main" id="{358EAB56-1423-26CE-BF4A-BE64806C1932}"/>
              </a:ext>
            </a:extLst>
          </p:cNvPr>
          <p:cNvGrpSpPr/>
          <p:nvPr/>
        </p:nvGrpSpPr>
        <p:grpSpPr>
          <a:xfrm>
            <a:off x="1042561" y="3744968"/>
            <a:ext cx="3683078" cy="1016005"/>
            <a:chOff x="7748112" y="2686873"/>
            <a:chExt cx="3202357" cy="1016005"/>
          </a:xfrm>
        </p:grpSpPr>
        <p:sp>
          <p:nvSpPr>
            <p:cNvPr id="39" name="文本框 6">
              <a:extLst>
                <a:ext uri="{FF2B5EF4-FFF2-40B4-BE49-F238E27FC236}">
                  <a16:creationId xmlns:a16="http://schemas.microsoft.com/office/drawing/2014/main" id="{4A8A8355-E601-310A-0B83-94DBF49A9265}"/>
                </a:ext>
              </a:extLst>
            </p:cNvPr>
            <p:cNvSpPr txBox="1"/>
            <p:nvPr/>
          </p:nvSpPr>
          <p:spPr bwMode="auto">
            <a:xfrm>
              <a:off x="7857075" y="2988836"/>
              <a:ext cx="3093394" cy="71404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defRPr/>
              </a:pPr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  <a:cs typeface="+mn-ea"/>
                  <a:sym typeface="+mn-lt"/>
                </a:rPr>
                <a:t>День народження анімації. Оптичний театр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  <p:sp>
          <p:nvSpPr>
            <p:cNvPr id="40" name="文本框 7">
              <a:extLst>
                <a:ext uri="{FF2B5EF4-FFF2-40B4-BE49-F238E27FC236}">
                  <a16:creationId xmlns:a16="http://schemas.microsoft.com/office/drawing/2014/main" id="{E9CCE18D-EC8F-AB03-367E-1965AAC81174}"/>
                </a:ext>
              </a:extLst>
            </p:cNvPr>
            <p:cNvSpPr txBox="1"/>
            <p:nvPr/>
          </p:nvSpPr>
          <p:spPr bwMode="auto">
            <a:xfrm>
              <a:off x="7748112" y="2686873"/>
              <a:ext cx="301857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28 жовтня 1892 р.</a:t>
              </a:r>
              <a:endParaRPr lang="zh-CN" altLang="en-US" sz="2000" b="1" kern="0" dirty="0"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</p:grpSp>
      <p:grpSp>
        <p:nvGrpSpPr>
          <p:cNvPr id="41" name="组合 59">
            <a:extLst>
              <a:ext uri="{FF2B5EF4-FFF2-40B4-BE49-F238E27FC236}">
                <a16:creationId xmlns:a16="http://schemas.microsoft.com/office/drawing/2014/main" id="{531269CF-10AA-B71A-3A4A-16DCC05FD240}"/>
              </a:ext>
            </a:extLst>
          </p:cNvPr>
          <p:cNvGrpSpPr/>
          <p:nvPr/>
        </p:nvGrpSpPr>
        <p:grpSpPr>
          <a:xfrm>
            <a:off x="3856549" y="2357231"/>
            <a:ext cx="5151712" cy="1032721"/>
            <a:chOff x="7271392" y="2827077"/>
            <a:chExt cx="4479303" cy="1032721"/>
          </a:xfrm>
        </p:grpSpPr>
        <p:sp>
          <p:nvSpPr>
            <p:cNvPr id="42" name="文本框 6">
              <a:extLst>
                <a:ext uri="{FF2B5EF4-FFF2-40B4-BE49-F238E27FC236}">
                  <a16:creationId xmlns:a16="http://schemas.microsoft.com/office/drawing/2014/main" id="{1007BAA8-1948-A2B6-D24B-B603B2772D22}"/>
                </a:ext>
              </a:extLst>
            </p:cNvPr>
            <p:cNvSpPr txBox="1"/>
            <p:nvPr/>
          </p:nvSpPr>
          <p:spPr bwMode="auto">
            <a:xfrm>
              <a:off x="8732123" y="3145756"/>
              <a:ext cx="3018572" cy="71404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uk-UA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  <a:cs typeface="+mn-ea"/>
                  <a:sym typeface="+mn-lt"/>
                </a:rPr>
                <a:t>Анімація в більшості сфер життя людини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  <p:sp>
          <p:nvSpPr>
            <p:cNvPr id="43" name="文本框 7">
              <a:extLst>
                <a:ext uri="{FF2B5EF4-FFF2-40B4-BE49-F238E27FC236}">
                  <a16:creationId xmlns:a16="http://schemas.microsoft.com/office/drawing/2014/main" id="{A560C0F8-1D36-40F5-2051-B2E1192868A5}"/>
                </a:ext>
              </a:extLst>
            </p:cNvPr>
            <p:cNvSpPr txBox="1"/>
            <p:nvPr/>
          </p:nvSpPr>
          <p:spPr bwMode="auto">
            <a:xfrm>
              <a:off x="7271392" y="2827077"/>
              <a:ext cx="301857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zh-CN" sz="2000" b="1" kern="0" dirty="0">
                  <a:latin typeface="Segoe Print" panose="02000600000000000000" pitchFamily="2" charset="0"/>
                  <a:cs typeface="+mn-ea"/>
                  <a:sym typeface="+mn-lt"/>
                </a:rPr>
                <a:t>Сучасність</a:t>
              </a:r>
              <a:endParaRPr lang="zh-CN" altLang="en-US" sz="2000" b="1" kern="0" dirty="0">
                <a:latin typeface="Segoe Print" panose="02000600000000000000" pitchFamily="2" charset="0"/>
                <a:cs typeface="+mn-ea"/>
                <a:sym typeface="+mn-lt"/>
              </a:endParaRPr>
            </a:p>
          </p:txBody>
        </p:sp>
      </p:grpSp>
      <p:pic>
        <p:nvPicPr>
          <p:cNvPr id="1026" name="Picture 2" descr="МІЖНАРОДНИЙ ДЕНЬ АНІМАЦІЇ. САШКО ДАНИЛЕНКО">
            <a:extLst>
              <a:ext uri="{FF2B5EF4-FFF2-40B4-BE49-F238E27FC236}">
                <a16:creationId xmlns:a16="http://schemas.microsoft.com/office/drawing/2014/main" id="{06EFFD5A-1B48-328A-5D5C-7240C404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5" y="1319903"/>
            <a:ext cx="3865164" cy="2170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аринная оптическая игрушка - тауматроп - Хвастунишка - Медиаплатформа  МирТесен">
            <a:extLst>
              <a:ext uri="{FF2B5EF4-FFF2-40B4-BE49-F238E27FC236}">
                <a16:creationId xmlns:a16="http://schemas.microsoft.com/office/drawing/2014/main" id="{2BD9FB27-FBF4-D73B-77B8-DEBAB136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62" y="1347233"/>
            <a:ext cx="2968851" cy="2529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01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>
            <a:extLst>
              <a:ext uri="{FF2B5EF4-FFF2-40B4-BE49-F238E27FC236}">
                <a16:creationId xmlns:a16="http://schemas.microsoft.com/office/drawing/2014/main" id="{3D0B74EA-8784-4744-AF97-FD28BB85DF31}"/>
              </a:ext>
            </a:extLst>
          </p:cNvPr>
          <p:cNvGrpSpPr>
            <a:grpSpLocks/>
          </p:cNvGrpSpPr>
          <p:nvPr/>
        </p:nvGrpSpPr>
        <p:grpSpPr bwMode="auto">
          <a:xfrm>
            <a:off x="3579819" y="2744314"/>
            <a:ext cx="4763927" cy="3462338"/>
            <a:chOff x="2588633" y="1447800"/>
            <a:chExt cx="3903272" cy="2837310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E85D93FC-C4D4-064B-8DF8-C3AD67817639}"/>
                </a:ext>
              </a:extLst>
            </p:cNvPr>
            <p:cNvGrpSpPr/>
            <p:nvPr/>
          </p:nvGrpSpPr>
          <p:grpSpPr>
            <a:xfrm flipH="1">
              <a:off x="3961428" y="3042382"/>
              <a:ext cx="2157739" cy="1242728"/>
              <a:chOff x="4032841" y="4124622"/>
              <a:chExt cx="2906379" cy="1673900"/>
            </a:xfrm>
            <a:solidFill>
              <a:schemeClr val="accent3"/>
            </a:solidFill>
          </p:grpSpPr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3895F141-660B-8A47-A21C-CB39E84E6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841" y="4124622"/>
                <a:ext cx="2906379" cy="1596494"/>
              </a:xfrm>
              <a:custGeom>
                <a:avLst/>
                <a:gdLst>
                  <a:gd name="connsiteX0" fmla="*/ 2841591 w 2994821"/>
                  <a:gd name="connsiteY0" fmla="*/ 1456635 h 1645077"/>
                  <a:gd name="connsiteX1" fmla="*/ 2834761 w 2994821"/>
                  <a:gd name="connsiteY1" fmla="*/ 1457012 h 1645077"/>
                  <a:gd name="connsiteX2" fmla="*/ 2837397 w 2994821"/>
                  <a:gd name="connsiteY2" fmla="*/ 1457190 h 1645077"/>
                  <a:gd name="connsiteX3" fmla="*/ 2688057 w 2994821"/>
                  <a:gd name="connsiteY3" fmla="*/ 1445027 h 1645077"/>
                  <a:gd name="connsiteX4" fmla="*/ 2707164 w 2994821"/>
                  <a:gd name="connsiteY4" fmla="*/ 1448407 h 1645077"/>
                  <a:gd name="connsiteX5" fmla="*/ 2786069 w 2994821"/>
                  <a:gd name="connsiteY5" fmla="*/ 1453728 h 1645077"/>
                  <a:gd name="connsiteX6" fmla="*/ 2510787 w 2994821"/>
                  <a:gd name="connsiteY6" fmla="*/ 1411233 h 1645077"/>
                  <a:gd name="connsiteX7" fmla="*/ 2544245 w 2994821"/>
                  <a:gd name="connsiteY7" fmla="*/ 1419586 h 1645077"/>
                  <a:gd name="connsiteX8" fmla="*/ 2608480 w 2994821"/>
                  <a:gd name="connsiteY8" fmla="*/ 1430950 h 1645077"/>
                  <a:gd name="connsiteX9" fmla="*/ 2307014 w 2994821"/>
                  <a:gd name="connsiteY9" fmla="*/ 1357841 h 1645077"/>
                  <a:gd name="connsiteX10" fmla="*/ 2352868 w 2994821"/>
                  <a:gd name="connsiteY10" fmla="*/ 1371805 h 1645077"/>
                  <a:gd name="connsiteX11" fmla="*/ 2401435 w 2994821"/>
                  <a:gd name="connsiteY11" fmla="*/ 1383931 h 1645077"/>
                  <a:gd name="connsiteX12" fmla="*/ 2082417 w 2994821"/>
                  <a:gd name="connsiteY12" fmla="*/ 1286947 h 1645077"/>
                  <a:gd name="connsiteX13" fmla="*/ 2137263 w 2994821"/>
                  <a:gd name="connsiteY13" fmla="*/ 1306144 h 1645077"/>
                  <a:gd name="connsiteX14" fmla="*/ 2169158 w 2994821"/>
                  <a:gd name="connsiteY14" fmla="*/ 1315857 h 1645077"/>
                  <a:gd name="connsiteX15" fmla="*/ 1842398 w 2994821"/>
                  <a:gd name="connsiteY15" fmla="*/ 1200533 h 1645077"/>
                  <a:gd name="connsiteX16" fmla="*/ 1901660 w 2994821"/>
                  <a:gd name="connsiteY16" fmla="*/ 1223681 h 1645077"/>
                  <a:gd name="connsiteX17" fmla="*/ 1917753 w 2994821"/>
                  <a:gd name="connsiteY17" fmla="*/ 1229313 h 1645077"/>
                  <a:gd name="connsiteX18" fmla="*/ 1609519 w 2994821"/>
                  <a:gd name="connsiteY18" fmla="*/ 1107999 h 1645077"/>
                  <a:gd name="connsiteX19" fmla="*/ 1650287 w 2994821"/>
                  <a:gd name="connsiteY19" fmla="*/ 1125495 h 1645077"/>
                  <a:gd name="connsiteX20" fmla="*/ 1652438 w 2994821"/>
                  <a:gd name="connsiteY20" fmla="*/ 1126335 h 1645077"/>
                  <a:gd name="connsiteX21" fmla="*/ 1111438 w 2994821"/>
                  <a:gd name="connsiteY21" fmla="*/ 882163 h 1645077"/>
                  <a:gd name="connsiteX22" fmla="*/ 1113388 w 2994821"/>
                  <a:gd name="connsiteY22" fmla="*/ 883170 h 1645077"/>
                  <a:gd name="connsiteX23" fmla="*/ 1156654 w 2994821"/>
                  <a:gd name="connsiteY23" fmla="*/ 903619 h 1645077"/>
                  <a:gd name="connsiteX24" fmla="*/ 845512 w 2994821"/>
                  <a:gd name="connsiteY24" fmla="*/ 744216 h 1645077"/>
                  <a:gd name="connsiteX25" fmla="*/ 858976 w 2994821"/>
                  <a:gd name="connsiteY25" fmla="*/ 751825 h 1645077"/>
                  <a:gd name="connsiteX26" fmla="*/ 948741 w 2994821"/>
                  <a:gd name="connsiteY26" fmla="*/ 798168 h 1645077"/>
                  <a:gd name="connsiteX27" fmla="*/ 605417 w 2994821"/>
                  <a:gd name="connsiteY27" fmla="*/ 607141 h 1645077"/>
                  <a:gd name="connsiteX28" fmla="*/ 628750 w 2994821"/>
                  <a:gd name="connsiteY28" fmla="*/ 621713 h 1645077"/>
                  <a:gd name="connsiteX29" fmla="*/ 716838 w 2994821"/>
                  <a:gd name="connsiteY29" fmla="*/ 671496 h 1645077"/>
                  <a:gd name="connsiteX30" fmla="*/ 397667 w 2994821"/>
                  <a:gd name="connsiteY30" fmla="*/ 475021 h 1645077"/>
                  <a:gd name="connsiteX31" fmla="*/ 427320 w 2994821"/>
                  <a:gd name="connsiteY31" fmla="*/ 495917 h 1645077"/>
                  <a:gd name="connsiteX32" fmla="*/ 503897 w 2994821"/>
                  <a:gd name="connsiteY32" fmla="*/ 543740 h 1645077"/>
                  <a:gd name="connsiteX33" fmla="*/ 228574 w 2994821"/>
                  <a:gd name="connsiteY33" fmla="*/ 352014 h 1645077"/>
                  <a:gd name="connsiteX34" fmla="*/ 259300 w 2994821"/>
                  <a:gd name="connsiteY34" fmla="*/ 377520 h 1645077"/>
                  <a:gd name="connsiteX35" fmla="*/ 319402 w 2994821"/>
                  <a:gd name="connsiteY35" fmla="*/ 419871 h 1645077"/>
                  <a:gd name="connsiteX36" fmla="*/ 103615 w 2994821"/>
                  <a:gd name="connsiteY36" fmla="*/ 241865 h 1645077"/>
                  <a:gd name="connsiteX37" fmla="*/ 129301 w 2994821"/>
                  <a:gd name="connsiteY37" fmla="*/ 269605 h 1645077"/>
                  <a:gd name="connsiteX38" fmla="*/ 171077 w 2994821"/>
                  <a:gd name="connsiteY38" fmla="*/ 304284 h 1645077"/>
                  <a:gd name="connsiteX39" fmla="*/ 40482 w 2994821"/>
                  <a:gd name="connsiteY39" fmla="*/ 172439 h 1645077"/>
                  <a:gd name="connsiteX40" fmla="*/ 41935 w 2994821"/>
                  <a:gd name="connsiteY40" fmla="*/ 175254 h 1645077"/>
                  <a:gd name="connsiteX41" fmla="*/ 49748 w 2994821"/>
                  <a:gd name="connsiteY41" fmla="*/ 183692 h 1645077"/>
                  <a:gd name="connsiteX42" fmla="*/ 169723 w 2994821"/>
                  <a:gd name="connsiteY42" fmla="*/ 23 h 1645077"/>
                  <a:gd name="connsiteX43" fmla="*/ 1623005 w 2994821"/>
                  <a:gd name="connsiteY43" fmla="*/ 450994 h 1645077"/>
                  <a:gd name="connsiteX44" fmla="*/ 2990293 w 2994821"/>
                  <a:gd name="connsiteY44" fmla="*/ 1400283 h 1645077"/>
                  <a:gd name="connsiteX45" fmla="*/ 2936288 w 2994821"/>
                  <a:gd name="connsiteY45" fmla="*/ 1443551 h 1645077"/>
                  <a:gd name="connsiteX46" fmla="*/ 2929768 w 2994821"/>
                  <a:gd name="connsiteY46" fmla="*/ 1444980 h 1645077"/>
                  <a:gd name="connsiteX47" fmla="*/ 2930713 w 2994821"/>
                  <a:gd name="connsiteY47" fmla="*/ 1444855 h 1645077"/>
                  <a:gd name="connsiteX48" fmla="*/ 2939781 w 2994821"/>
                  <a:gd name="connsiteY48" fmla="*/ 1442976 h 1645077"/>
                  <a:gd name="connsiteX49" fmla="*/ 1191509 w 2994821"/>
                  <a:gd name="connsiteY49" fmla="*/ 1456129 h 1645077"/>
                  <a:gd name="connsiteX50" fmla="*/ 0 w 2994821"/>
                  <a:gd name="connsiteY50" fmla="*/ 95672 h 1645077"/>
                  <a:gd name="connsiteX51" fmla="*/ 1814 w 2994821"/>
                  <a:gd name="connsiteY51" fmla="*/ 97551 h 1645077"/>
                  <a:gd name="connsiteX52" fmla="*/ 6816 w 2994821"/>
                  <a:gd name="connsiteY52" fmla="*/ 107240 h 1645077"/>
                  <a:gd name="connsiteX53" fmla="*/ 1226 w 2994821"/>
                  <a:gd name="connsiteY53" fmla="*/ 88319 h 1645077"/>
                  <a:gd name="connsiteX54" fmla="*/ 5471 w 2994821"/>
                  <a:gd name="connsiteY54" fmla="*/ 56240 h 1645077"/>
                  <a:gd name="connsiteX55" fmla="*/ 169723 w 2994821"/>
                  <a:gd name="connsiteY55" fmla="*/ 23 h 164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994821" h="1645077">
                    <a:moveTo>
                      <a:pt x="2841591" y="1456635"/>
                    </a:moveTo>
                    <a:lnTo>
                      <a:pt x="2834761" y="1457012"/>
                    </a:lnTo>
                    <a:lnTo>
                      <a:pt x="2837397" y="1457190"/>
                    </a:lnTo>
                    <a:close/>
                    <a:moveTo>
                      <a:pt x="2688057" y="1445027"/>
                    </a:moveTo>
                    <a:lnTo>
                      <a:pt x="2707164" y="1448407"/>
                    </a:lnTo>
                    <a:lnTo>
                      <a:pt x="2786069" y="1453728"/>
                    </a:lnTo>
                    <a:close/>
                    <a:moveTo>
                      <a:pt x="2510787" y="1411233"/>
                    </a:moveTo>
                    <a:lnTo>
                      <a:pt x="2544245" y="1419586"/>
                    </a:lnTo>
                    <a:lnTo>
                      <a:pt x="2608480" y="1430950"/>
                    </a:lnTo>
                    <a:close/>
                    <a:moveTo>
                      <a:pt x="2307014" y="1357841"/>
                    </a:moveTo>
                    <a:lnTo>
                      <a:pt x="2352868" y="1371805"/>
                    </a:lnTo>
                    <a:lnTo>
                      <a:pt x="2401435" y="1383931"/>
                    </a:lnTo>
                    <a:close/>
                    <a:moveTo>
                      <a:pt x="2082417" y="1286947"/>
                    </a:moveTo>
                    <a:lnTo>
                      <a:pt x="2137263" y="1306144"/>
                    </a:lnTo>
                    <a:lnTo>
                      <a:pt x="2169158" y="1315857"/>
                    </a:lnTo>
                    <a:close/>
                    <a:moveTo>
                      <a:pt x="1842398" y="1200533"/>
                    </a:moveTo>
                    <a:lnTo>
                      <a:pt x="1901660" y="1223681"/>
                    </a:lnTo>
                    <a:lnTo>
                      <a:pt x="1917753" y="1229313"/>
                    </a:lnTo>
                    <a:close/>
                    <a:moveTo>
                      <a:pt x="1609519" y="1107999"/>
                    </a:moveTo>
                    <a:lnTo>
                      <a:pt x="1650287" y="1125495"/>
                    </a:lnTo>
                    <a:lnTo>
                      <a:pt x="1652438" y="1126335"/>
                    </a:lnTo>
                    <a:close/>
                    <a:moveTo>
                      <a:pt x="1111438" y="882163"/>
                    </a:moveTo>
                    <a:lnTo>
                      <a:pt x="1113388" y="883170"/>
                    </a:lnTo>
                    <a:lnTo>
                      <a:pt x="1156654" y="903619"/>
                    </a:lnTo>
                    <a:close/>
                    <a:moveTo>
                      <a:pt x="845512" y="744216"/>
                    </a:moveTo>
                    <a:lnTo>
                      <a:pt x="858976" y="751825"/>
                    </a:lnTo>
                    <a:lnTo>
                      <a:pt x="948741" y="798168"/>
                    </a:lnTo>
                    <a:close/>
                    <a:moveTo>
                      <a:pt x="605417" y="607141"/>
                    </a:moveTo>
                    <a:lnTo>
                      <a:pt x="628750" y="621713"/>
                    </a:lnTo>
                    <a:lnTo>
                      <a:pt x="716838" y="671496"/>
                    </a:lnTo>
                    <a:close/>
                    <a:moveTo>
                      <a:pt x="397667" y="475021"/>
                    </a:moveTo>
                    <a:lnTo>
                      <a:pt x="427320" y="495917"/>
                    </a:lnTo>
                    <a:lnTo>
                      <a:pt x="503897" y="543740"/>
                    </a:lnTo>
                    <a:close/>
                    <a:moveTo>
                      <a:pt x="228574" y="352014"/>
                    </a:moveTo>
                    <a:lnTo>
                      <a:pt x="259300" y="377520"/>
                    </a:lnTo>
                    <a:lnTo>
                      <a:pt x="319402" y="419871"/>
                    </a:lnTo>
                    <a:close/>
                    <a:moveTo>
                      <a:pt x="103615" y="241865"/>
                    </a:moveTo>
                    <a:lnTo>
                      <a:pt x="129301" y="269605"/>
                    </a:lnTo>
                    <a:lnTo>
                      <a:pt x="171077" y="304284"/>
                    </a:lnTo>
                    <a:close/>
                    <a:moveTo>
                      <a:pt x="40482" y="172439"/>
                    </a:moveTo>
                    <a:lnTo>
                      <a:pt x="41935" y="175254"/>
                    </a:lnTo>
                    <a:lnTo>
                      <a:pt x="49748" y="183692"/>
                    </a:lnTo>
                    <a:close/>
                    <a:moveTo>
                      <a:pt x="169723" y="23"/>
                    </a:moveTo>
                    <a:cubicBezTo>
                      <a:pt x="441475" y="2314"/>
                      <a:pt x="1008270" y="173257"/>
                      <a:pt x="1623005" y="450994"/>
                    </a:cubicBezTo>
                    <a:cubicBezTo>
                      <a:pt x="2442652" y="821311"/>
                      <a:pt x="3053761" y="1246141"/>
                      <a:pt x="2990293" y="1400283"/>
                    </a:cubicBezTo>
                    <a:cubicBezTo>
                      <a:pt x="2982133" y="1419785"/>
                      <a:pt x="2963772" y="1434119"/>
                      <a:pt x="2936288" y="1443551"/>
                    </a:cubicBezTo>
                    <a:lnTo>
                      <a:pt x="2929768" y="1444980"/>
                    </a:lnTo>
                    <a:lnTo>
                      <a:pt x="2930713" y="1444855"/>
                    </a:lnTo>
                    <a:cubicBezTo>
                      <a:pt x="2934340" y="1444855"/>
                      <a:pt x="2937968" y="1444855"/>
                      <a:pt x="2939781" y="1442976"/>
                    </a:cubicBezTo>
                    <a:cubicBezTo>
                      <a:pt x="2453747" y="1694773"/>
                      <a:pt x="1786357" y="1724838"/>
                      <a:pt x="1191509" y="1456129"/>
                    </a:cubicBezTo>
                    <a:cubicBezTo>
                      <a:pt x="596662" y="1187420"/>
                      <a:pt x="154153" y="636848"/>
                      <a:pt x="0" y="95672"/>
                    </a:cubicBezTo>
                    <a:lnTo>
                      <a:pt x="1814" y="97551"/>
                    </a:lnTo>
                    <a:lnTo>
                      <a:pt x="6816" y="107240"/>
                    </a:lnTo>
                    <a:lnTo>
                      <a:pt x="1226" y="88319"/>
                    </a:lnTo>
                    <a:cubicBezTo>
                      <a:pt x="17" y="76595"/>
                      <a:pt x="1391" y="65874"/>
                      <a:pt x="5471" y="56240"/>
                    </a:cubicBezTo>
                    <a:cubicBezTo>
                      <a:pt x="21338" y="17235"/>
                      <a:pt x="79139" y="-740"/>
                      <a:pt x="169723" y="23"/>
                    </a:cubicBezTo>
                    <a:close/>
                  </a:path>
                </a:pathLst>
              </a:custGeom>
              <a:solidFill>
                <a:srgbClr val="01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066D7049-14E1-F14F-AA0D-3322D8967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841" y="4217469"/>
                <a:ext cx="2852965" cy="1581053"/>
              </a:xfrm>
              <a:custGeom>
                <a:avLst/>
                <a:gdLst>
                  <a:gd name="T0" fmla="*/ 1 w 1621"/>
                  <a:gd name="T1" fmla="*/ 1 h 867"/>
                  <a:gd name="T2" fmla="*/ 765 w 1621"/>
                  <a:gd name="T3" fmla="*/ 488 h 867"/>
                  <a:gd name="T4" fmla="*/ 1616 w 1621"/>
                  <a:gd name="T5" fmla="*/ 718 h 867"/>
                  <a:gd name="T6" fmla="*/ 1621 w 1621"/>
                  <a:gd name="T7" fmla="*/ 717 h 867"/>
                  <a:gd name="T8" fmla="*/ 1621 w 1621"/>
                  <a:gd name="T9" fmla="*/ 717 h 867"/>
                  <a:gd name="T10" fmla="*/ 657 w 1621"/>
                  <a:gd name="T11" fmla="*/ 724 h 867"/>
                  <a:gd name="T12" fmla="*/ 0 w 1621"/>
                  <a:gd name="T1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1" h="867">
                    <a:moveTo>
                      <a:pt x="1" y="1"/>
                    </a:moveTo>
                    <a:cubicBezTo>
                      <a:pt x="23" y="98"/>
                      <a:pt x="350" y="307"/>
                      <a:pt x="765" y="488"/>
                    </a:cubicBezTo>
                    <a:cubicBezTo>
                      <a:pt x="1158" y="658"/>
                      <a:pt x="1508" y="751"/>
                      <a:pt x="1616" y="718"/>
                    </a:cubicBezTo>
                    <a:cubicBezTo>
                      <a:pt x="1618" y="718"/>
                      <a:pt x="1620" y="718"/>
                      <a:pt x="1621" y="717"/>
                    </a:cubicBezTo>
                    <a:cubicBezTo>
                      <a:pt x="1621" y="717"/>
                      <a:pt x="1621" y="717"/>
                      <a:pt x="1621" y="717"/>
                    </a:cubicBezTo>
                    <a:cubicBezTo>
                      <a:pt x="1353" y="851"/>
                      <a:pt x="985" y="867"/>
                      <a:pt x="657" y="724"/>
                    </a:cubicBezTo>
                    <a:cubicBezTo>
                      <a:pt x="329" y="581"/>
                      <a:pt x="85" y="288"/>
                      <a:pt x="0" y="0"/>
                    </a:cubicBezTo>
                  </a:path>
                </a:pathLst>
              </a:custGeom>
              <a:solidFill>
                <a:srgbClr val="01B59C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001F0A5-1E53-924B-95FE-F73C5AFC5E9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54363" y="2460625"/>
              <a:ext cx="2689225" cy="1566863"/>
              <a:chOff x="4403015" y="3342070"/>
              <a:chExt cx="3622723" cy="2110028"/>
            </a:xfrm>
          </p:grpSpPr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1B490C0-7442-4649-BB31-815666DAC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615" y="3342869"/>
                <a:ext cx="3585022" cy="2098771"/>
              </a:xfrm>
              <a:custGeom>
                <a:avLst/>
                <a:gdLst>
                  <a:gd name="connsiteX0" fmla="*/ 3492310 w 3695322"/>
                  <a:gd name="connsiteY0" fmla="*/ 1570052 h 2163541"/>
                  <a:gd name="connsiteX1" fmla="*/ 3436679 w 3695322"/>
                  <a:gd name="connsiteY1" fmla="*/ 1570272 h 2163541"/>
                  <a:gd name="connsiteX2" fmla="*/ 3482405 w 3695322"/>
                  <a:gd name="connsiteY2" fmla="*/ 1570866 h 2163541"/>
                  <a:gd name="connsiteX3" fmla="*/ 3331112 w 3695322"/>
                  <a:gd name="connsiteY3" fmla="*/ 1564592 h 2163541"/>
                  <a:gd name="connsiteX4" fmla="*/ 3394334 w 3695322"/>
                  <a:gd name="connsiteY4" fmla="*/ 1569722 h 2163541"/>
                  <a:gd name="connsiteX5" fmla="*/ 3407177 w 3695322"/>
                  <a:gd name="connsiteY5" fmla="*/ 1569889 h 2163541"/>
                  <a:gd name="connsiteX6" fmla="*/ 3563581 w 3695322"/>
                  <a:gd name="connsiteY6" fmla="*/ 1563159 h 2163541"/>
                  <a:gd name="connsiteX7" fmla="*/ 3525289 w 3695322"/>
                  <a:gd name="connsiteY7" fmla="*/ 1567340 h 2163541"/>
                  <a:gd name="connsiteX8" fmla="*/ 3556498 w 3695322"/>
                  <a:gd name="connsiteY8" fmla="*/ 1564774 h 2163541"/>
                  <a:gd name="connsiteX9" fmla="*/ 3620327 w 3695322"/>
                  <a:gd name="connsiteY9" fmla="*/ 1549026 h 2163541"/>
                  <a:gd name="connsiteX10" fmla="*/ 3595600 w 3695322"/>
                  <a:gd name="connsiteY10" fmla="*/ 1555857 h 2163541"/>
                  <a:gd name="connsiteX11" fmla="*/ 3615700 w 3695322"/>
                  <a:gd name="connsiteY11" fmla="*/ 1551274 h 2163541"/>
                  <a:gd name="connsiteX12" fmla="*/ 3130792 w 3695322"/>
                  <a:gd name="connsiteY12" fmla="*/ 1536313 h 2163541"/>
                  <a:gd name="connsiteX13" fmla="*/ 3293198 w 3695322"/>
                  <a:gd name="connsiteY13" fmla="*/ 1561516 h 2163541"/>
                  <a:gd name="connsiteX14" fmla="*/ 3310379 w 3695322"/>
                  <a:gd name="connsiteY14" fmla="*/ 1562910 h 2163541"/>
                  <a:gd name="connsiteX15" fmla="*/ 3661720 w 3695322"/>
                  <a:gd name="connsiteY15" fmla="*/ 1527354 h 2163541"/>
                  <a:gd name="connsiteX16" fmla="*/ 3646856 w 3695322"/>
                  <a:gd name="connsiteY16" fmla="*/ 1536137 h 2163541"/>
                  <a:gd name="connsiteX17" fmla="*/ 3659096 w 3695322"/>
                  <a:gd name="connsiteY17" fmla="*/ 1530190 h 2163541"/>
                  <a:gd name="connsiteX18" fmla="*/ 2833416 w 3695322"/>
                  <a:gd name="connsiteY18" fmla="*/ 1474451 h 2163541"/>
                  <a:gd name="connsiteX19" fmla="*/ 3055386 w 3695322"/>
                  <a:gd name="connsiteY19" fmla="*/ 1524611 h 2163541"/>
                  <a:gd name="connsiteX20" fmla="*/ 3068973 w 3695322"/>
                  <a:gd name="connsiteY20" fmla="*/ 1526719 h 2163541"/>
                  <a:gd name="connsiteX21" fmla="*/ 2477696 w 3695322"/>
                  <a:gd name="connsiteY21" fmla="*/ 1377761 h 2163541"/>
                  <a:gd name="connsiteX22" fmla="*/ 2776277 w 3695322"/>
                  <a:gd name="connsiteY22" fmla="*/ 1461539 h 2163541"/>
                  <a:gd name="connsiteX23" fmla="*/ 2789820 w 3695322"/>
                  <a:gd name="connsiteY23" fmla="*/ 1464599 h 2163541"/>
                  <a:gd name="connsiteX24" fmla="*/ 183144 w 3695322"/>
                  <a:gd name="connsiteY24" fmla="*/ 270487 h 2163541"/>
                  <a:gd name="connsiteX25" fmla="*/ 193683 w 3695322"/>
                  <a:gd name="connsiteY25" fmla="*/ 281804 h 2163541"/>
                  <a:gd name="connsiteX26" fmla="*/ 1764245 w 3695322"/>
                  <a:gd name="connsiteY26" fmla="*/ 1129196 h 2163541"/>
                  <a:gd name="connsiteX27" fmla="*/ 2463179 w 3695322"/>
                  <a:gd name="connsiteY27" fmla="*/ 1373687 h 2163541"/>
                  <a:gd name="connsiteX28" fmla="*/ 2475271 w 3695322"/>
                  <a:gd name="connsiteY28" fmla="*/ 1377080 h 2163541"/>
                  <a:gd name="connsiteX29" fmla="*/ 2129891 w 3695322"/>
                  <a:gd name="connsiteY29" fmla="*/ 1264391 h 2163541"/>
                  <a:gd name="connsiteX30" fmla="*/ 1764234 w 3695322"/>
                  <a:gd name="connsiteY30" fmla="*/ 1128725 h 2163541"/>
                  <a:gd name="connsiteX31" fmla="*/ 246159 w 3695322"/>
                  <a:gd name="connsiteY31" fmla="*/ 328655 h 2163541"/>
                  <a:gd name="connsiteX32" fmla="*/ 135043 w 3695322"/>
                  <a:gd name="connsiteY32" fmla="*/ 216420 h 2163541"/>
                  <a:gd name="connsiteX33" fmla="*/ 141998 w 3695322"/>
                  <a:gd name="connsiteY33" fmla="*/ 226304 h 2163541"/>
                  <a:gd name="connsiteX34" fmla="*/ 176850 w 3695322"/>
                  <a:gd name="connsiteY34" fmla="*/ 263728 h 2163541"/>
                  <a:gd name="connsiteX35" fmla="*/ 102584 w 3695322"/>
                  <a:gd name="connsiteY35" fmla="*/ 166737 h 2163541"/>
                  <a:gd name="connsiteX36" fmla="*/ 106228 w 3695322"/>
                  <a:gd name="connsiteY36" fmla="*/ 175469 h 2163541"/>
                  <a:gd name="connsiteX37" fmla="*/ 127382 w 3695322"/>
                  <a:gd name="connsiteY37" fmla="*/ 205532 h 2163541"/>
                  <a:gd name="connsiteX38" fmla="*/ 86867 w 3695322"/>
                  <a:gd name="connsiteY38" fmla="*/ 121946 h 2163541"/>
                  <a:gd name="connsiteX39" fmla="*/ 87170 w 3695322"/>
                  <a:gd name="connsiteY39" fmla="*/ 129798 h 2163541"/>
                  <a:gd name="connsiteX40" fmla="*/ 97516 w 3695322"/>
                  <a:gd name="connsiteY40" fmla="*/ 154592 h 2163541"/>
                  <a:gd name="connsiteX41" fmla="*/ 366380 w 3695322"/>
                  <a:gd name="connsiteY41" fmla="*/ 750 h 2163541"/>
                  <a:gd name="connsiteX42" fmla="*/ 2014361 w 3695322"/>
                  <a:gd name="connsiteY42" fmla="*/ 440564 h 2163541"/>
                  <a:gd name="connsiteX43" fmla="*/ 3690936 w 3695322"/>
                  <a:gd name="connsiteY43" fmla="*/ 1491607 h 2163541"/>
                  <a:gd name="connsiteX44" fmla="*/ 3678966 w 3695322"/>
                  <a:gd name="connsiteY44" fmla="*/ 1508711 h 2163541"/>
                  <a:gd name="connsiteX45" fmla="*/ 3685774 w 3695322"/>
                  <a:gd name="connsiteY45" fmla="*/ 1501351 h 2163541"/>
                  <a:gd name="connsiteX46" fmla="*/ 3687587 w 3695322"/>
                  <a:gd name="connsiteY46" fmla="*/ 1503231 h 2163541"/>
                  <a:gd name="connsiteX47" fmla="*/ 3245273 w 3695322"/>
                  <a:gd name="connsiteY47" fmla="*/ 2091536 h 2163541"/>
                  <a:gd name="connsiteX48" fmla="*/ 2897222 w 3695322"/>
                  <a:gd name="connsiteY48" fmla="*/ 2159201 h 2163541"/>
                  <a:gd name="connsiteX49" fmla="*/ 167200 w 3695322"/>
                  <a:gd name="connsiteY49" fmla="*/ 1044616 h 2163541"/>
                  <a:gd name="connsiteX50" fmla="*/ 47557 w 3695322"/>
                  <a:gd name="connsiteY50" fmla="*/ 875454 h 2163541"/>
                  <a:gd name="connsiteX51" fmla="*/ 83812 w 3695322"/>
                  <a:gd name="connsiteY51" fmla="*/ 89794 h 2163541"/>
                  <a:gd name="connsiteX52" fmla="*/ 85625 w 3695322"/>
                  <a:gd name="connsiteY52" fmla="*/ 89794 h 2163541"/>
                  <a:gd name="connsiteX53" fmla="*/ 86436 w 3695322"/>
                  <a:gd name="connsiteY53" fmla="*/ 110781 h 2163541"/>
                  <a:gd name="connsiteX54" fmla="*/ 89471 w 3695322"/>
                  <a:gd name="connsiteY54" fmla="*/ 79562 h 2163541"/>
                  <a:gd name="connsiteX55" fmla="*/ 366380 w 3695322"/>
                  <a:gd name="connsiteY55" fmla="*/ 750 h 216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695322" h="2163541">
                    <a:moveTo>
                      <a:pt x="3492310" y="1570052"/>
                    </a:moveTo>
                    <a:lnTo>
                      <a:pt x="3436679" y="1570272"/>
                    </a:lnTo>
                    <a:lnTo>
                      <a:pt x="3482405" y="1570866"/>
                    </a:lnTo>
                    <a:close/>
                    <a:moveTo>
                      <a:pt x="3331112" y="1564592"/>
                    </a:moveTo>
                    <a:lnTo>
                      <a:pt x="3394334" y="1569722"/>
                    </a:lnTo>
                    <a:lnTo>
                      <a:pt x="3407177" y="1569889"/>
                    </a:lnTo>
                    <a:close/>
                    <a:moveTo>
                      <a:pt x="3563581" y="1563159"/>
                    </a:moveTo>
                    <a:lnTo>
                      <a:pt x="3525289" y="1567340"/>
                    </a:lnTo>
                    <a:lnTo>
                      <a:pt x="3556498" y="1564774"/>
                    </a:lnTo>
                    <a:close/>
                    <a:moveTo>
                      <a:pt x="3620327" y="1549026"/>
                    </a:moveTo>
                    <a:lnTo>
                      <a:pt x="3595600" y="1555857"/>
                    </a:lnTo>
                    <a:lnTo>
                      <a:pt x="3615700" y="1551274"/>
                    </a:lnTo>
                    <a:close/>
                    <a:moveTo>
                      <a:pt x="3130792" y="1536313"/>
                    </a:moveTo>
                    <a:lnTo>
                      <a:pt x="3293198" y="1561516"/>
                    </a:lnTo>
                    <a:lnTo>
                      <a:pt x="3310379" y="1562910"/>
                    </a:lnTo>
                    <a:close/>
                    <a:moveTo>
                      <a:pt x="3661720" y="1527354"/>
                    </a:moveTo>
                    <a:lnTo>
                      <a:pt x="3646856" y="1536137"/>
                    </a:lnTo>
                    <a:lnTo>
                      <a:pt x="3659096" y="1530190"/>
                    </a:lnTo>
                    <a:close/>
                    <a:moveTo>
                      <a:pt x="2833416" y="1474451"/>
                    </a:moveTo>
                    <a:lnTo>
                      <a:pt x="3055386" y="1524611"/>
                    </a:lnTo>
                    <a:lnTo>
                      <a:pt x="3068973" y="1526719"/>
                    </a:lnTo>
                    <a:close/>
                    <a:moveTo>
                      <a:pt x="2477696" y="1377761"/>
                    </a:moveTo>
                    <a:lnTo>
                      <a:pt x="2776277" y="1461539"/>
                    </a:lnTo>
                    <a:lnTo>
                      <a:pt x="2789820" y="1464599"/>
                    </a:lnTo>
                    <a:close/>
                    <a:moveTo>
                      <a:pt x="183144" y="270487"/>
                    </a:moveTo>
                    <a:lnTo>
                      <a:pt x="193683" y="281804"/>
                    </a:lnTo>
                    <a:cubicBezTo>
                      <a:pt x="431183" y="512462"/>
                      <a:pt x="1031435" y="843032"/>
                      <a:pt x="1764245" y="1129196"/>
                    </a:cubicBezTo>
                    <a:cubicBezTo>
                      <a:pt x="2008515" y="1225054"/>
                      <a:pt x="2244740" y="1307168"/>
                      <a:pt x="2463179" y="1373687"/>
                    </a:cubicBezTo>
                    <a:lnTo>
                      <a:pt x="2475271" y="1377080"/>
                    </a:lnTo>
                    <a:lnTo>
                      <a:pt x="2129891" y="1264391"/>
                    </a:lnTo>
                    <a:cubicBezTo>
                      <a:pt x="2010934" y="1222912"/>
                      <a:pt x="1888618" y="1177610"/>
                      <a:pt x="1764234" y="1128725"/>
                    </a:cubicBezTo>
                    <a:cubicBezTo>
                      <a:pt x="1080123" y="861146"/>
                      <a:pt x="511667" y="555353"/>
                      <a:pt x="246159" y="328655"/>
                    </a:cubicBezTo>
                    <a:close/>
                    <a:moveTo>
                      <a:pt x="135043" y="216420"/>
                    </a:moveTo>
                    <a:lnTo>
                      <a:pt x="141998" y="226304"/>
                    </a:lnTo>
                    <a:lnTo>
                      <a:pt x="176850" y="263728"/>
                    </a:lnTo>
                    <a:close/>
                    <a:moveTo>
                      <a:pt x="102584" y="166737"/>
                    </a:moveTo>
                    <a:lnTo>
                      <a:pt x="106228" y="175469"/>
                    </a:lnTo>
                    <a:lnTo>
                      <a:pt x="127382" y="205532"/>
                    </a:lnTo>
                    <a:close/>
                    <a:moveTo>
                      <a:pt x="86867" y="121946"/>
                    </a:moveTo>
                    <a:lnTo>
                      <a:pt x="87170" y="129798"/>
                    </a:lnTo>
                    <a:lnTo>
                      <a:pt x="97516" y="154592"/>
                    </a:lnTo>
                    <a:close/>
                    <a:moveTo>
                      <a:pt x="366380" y="750"/>
                    </a:moveTo>
                    <a:cubicBezTo>
                      <a:pt x="710314" y="12939"/>
                      <a:pt x="1331496" y="172986"/>
                      <a:pt x="2014361" y="440564"/>
                    </a:cubicBezTo>
                    <a:cubicBezTo>
                      <a:pt x="3009431" y="831650"/>
                      <a:pt x="3759811" y="1301705"/>
                      <a:pt x="3690936" y="1491607"/>
                    </a:cubicBezTo>
                    <a:lnTo>
                      <a:pt x="3678966" y="1508711"/>
                    </a:lnTo>
                    <a:lnTo>
                      <a:pt x="3685774" y="1501351"/>
                    </a:lnTo>
                    <a:lnTo>
                      <a:pt x="3687587" y="1503231"/>
                    </a:lnTo>
                    <a:cubicBezTo>
                      <a:pt x="3589698" y="1738177"/>
                      <a:pt x="3439238" y="1939291"/>
                      <a:pt x="3245273" y="2091536"/>
                    </a:cubicBezTo>
                    <a:cubicBezTo>
                      <a:pt x="3138320" y="2174237"/>
                      <a:pt x="3033179" y="2166719"/>
                      <a:pt x="2897222" y="2159201"/>
                    </a:cubicBezTo>
                    <a:cubicBezTo>
                      <a:pt x="1943708" y="2099054"/>
                      <a:pt x="816169" y="1640439"/>
                      <a:pt x="167200" y="1044616"/>
                    </a:cubicBezTo>
                    <a:cubicBezTo>
                      <a:pt x="105566" y="990108"/>
                      <a:pt x="72936" y="952517"/>
                      <a:pt x="47557" y="875454"/>
                    </a:cubicBezTo>
                    <a:cubicBezTo>
                      <a:pt x="-37643" y="619833"/>
                      <a:pt x="2238" y="347295"/>
                      <a:pt x="83812" y="89794"/>
                    </a:cubicBezTo>
                    <a:cubicBezTo>
                      <a:pt x="85625" y="89794"/>
                      <a:pt x="85625" y="89794"/>
                      <a:pt x="85625" y="89794"/>
                    </a:cubicBezTo>
                    <a:lnTo>
                      <a:pt x="86436" y="110781"/>
                    </a:lnTo>
                    <a:lnTo>
                      <a:pt x="89471" y="79562"/>
                    </a:lnTo>
                    <a:cubicBezTo>
                      <a:pt x="110995" y="20218"/>
                      <a:pt x="210046" y="-4791"/>
                      <a:pt x="366380" y="750"/>
                    </a:cubicBezTo>
                    <a:close/>
                  </a:path>
                </a:pathLst>
              </a:custGeom>
              <a:solidFill>
                <a:srgbClr val="005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79F1FC8B-2193-8047-9492-2D3B5A460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015" y="3429213"/>
                <a:ext cx="3615217" cy="2022885"/>
              </a:xfrm>
              <a:custGeom>
                <a:avLst/>
                <a:gdLst>
                  <a:gd name="T0" fmla="*/ 3615217 w 2055"/>
                  <a:gd name="T1" fmla="*/ 1371695 h 1109"/>
                  <a:gd name="T2" fmla="*/ 3185965 w 2055"/>
                  <a:gd name="T3" fmla="*/ 1942626 h 1109"/>
                  <a:gd name="T4" fmla="*/ 2848193 w 2055"/>
                  <a:gd name="T5" fmla="*/ 2008293 h 1109"/>
                  <a:gd name="T6" fmla="*/ 198793 w 2055"/>
                  <a:gd name="T7" fmla="*/ 926624 h 1109"/>
                  <a:gd name="T8" fmla="*/ 82684 w 2055"/>
                  <a:gd name="T9" fmla="*/ 762458 h 1109"/>
                  <a:gd name="T10" fmla="*/ 117868 w 2055"/>
                  <a:gd name="T11" fmla="*/ 0 h 1109"/>
                  <a:gd name="T12" fmla="*/ 119628 w 2055"/>
                  <a:gd name="T13" fmla="*/ 0 h 1109"/>
                  <a:gd name="T14" fmla="*/ 1748674 w 2055"/>
                  <a:gd name="T15" fmla="*/ 1008706 h 1109"/>
                  <a:gd name="T16" fmla="*/ 3613458 w 2055"/>
                  <a:gd name="T17" fmla="*/ 1369871 h 1109"/>
                  <a:gd name="T18" fmla="*/ 3615217 w 2055"/>
                  <a:gd name="T19" fmla="*/ 1371695 h 1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55" h="1109">
                    <a:moveTo>
                      <a:pt x="2055" y="752"/>
                    </a:moveTo>
                    <a:cubicBezTo>
                      <a:pt x="2001" y="877"/>
                      <a:pt x="1918" y="984"/>
                      <a:pt x="1811" y="1065"/>
                    </a:cubicBezTo>
                    <a:cubicBezTo>
                      <a:pt x="1752" y="1109"/>
                      <a:pt x="1694" y="1105"/>
                      <a:pt x="1619" y="1101"/>
                    </a:cubicBezTo>
                    <a:cubicBezTo>
                      <a:pt x="1093" y="1069"/>
                      <a:pt x="471" y="825"/>
                      <a:pt x="113" y="508"/>
                    </a:cubicBezTo>
                    <a:cubicBezTo>
                      <a:pt x="79" y="479"/>
                      <a:pt x="61" y="459"/>
                      <a:pt x="47" y="418"/>
                    </a:cubicBezTo>
                    <a:cubicBezTo>
                      <a:pt x="0" y="282"/>
                      <a:pt x="22" y="137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6" y="105"/>
                      <a:pt x="455" y="350"/>
                      <a:pt x="994" y="553"/>
                    </a:cubicBezTo>
                    <a:cubicBezTo>
                      <a:pt x="1533" y="757"/>
                      <a:pt x="2001" y="844"/>
                      <a:pt x="2054" y="751"/>
                    </a:cubicBezTo>
                    <a:lnTo>
                      <a:pt x="2055" y="752"/>
                    </a:lnTo>
                    <a:close/>
                  </a:path>
                </a:pathLst>
              </a:custGeom>
              <a:solidFill>
                <a:srgbClr val="008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12675BD-1D91-B547-8A57-5C5B4198F2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32163" y="1720850"/>
              <a:ext cx="2700337" cy="1790700"/>
              <a:chOff x="4148932" y="2343921"/>
              <a:chExt cx="3637120" cy="2413059"/>
            </a:xfrm>
          </p:grpSpPr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67A7B35C-8B2F-7240-9D29-5498DFBFC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006" y="2344114"/>
                <a:ext cx="3535404" cy="2198335"/>
              </a:xfrm>
              <a:custGeom>
                <a:avLst/>
                <a:gdLst>
                  <a:gd name="connsiteX0" fmla="*/ 3398833 w 3643570"/>
                  <a:gd name="connsiteY0" fmla="*/ 1596981 h 2265197"/>
                  <a:gd name="connsiteX1" fmla="*/ 3454638 w 3643570"/>
                  <a:gd name="connsiteY1" fmla="*/ 1600114 h 2265197"/>
                  <a:gd name="connsiteX2" fmla="*/ 3459116 w 3643570"/>
                  <a:gd name="connsiteY2" fmla="*/ 1599912 h 2265197"/>
                  <a:gd name="connsiteX3" fmla="*/ 3325591 w 3643570"/>
                  <a:gd name="connsiteY3" fmla="*/ 1589345 h 2265197"/>
                  <a:gd name="connsiteX4" fmla="*/ 3374518 w 3643570"/>
                  <a:gd name="connsiteY4" fmla="*/ 1595616 h 2265197"/>
                  <a:gd name="connsiteX5" fmla="*/ 3378327 w 3643570"/>
                  <a:gd name="connsiteY5" fmla="*/ 1595830 h 2265197"/>
                  <a:gd name="connsiteX6" fmla="*/ 3196040 w 3643570"/>
                  <a:gd name="connsiteY6" fmla="*/ 1566013 h 2265197"/>
                  <a:gd name="connsiteX7" fmla="*/ 3282366 w 3643570"/>
                  <a:gd name="connsiteY7" fmla="*/ 1583805 h 2265197"/>
                  <a:gd name="connsiteX8" fmla="*/ 3286091 w 3643570"/>
                  <a:gd name="connsiteY8" fmla="*/ 1584283 h 2265197"/>
                  <a:gd name="connsiteX9" fmla="*/ 3025043 w 3643570"/>
                  <a:gd name="connsiteY9" fmla="*/ 1527769 h 2265197"/>
                  <a:gd name="connsiteX10" fmla="*/ 3065432 w 3643570"/>
                  <a:gd name="connsiteY10" fmla="*/ 1539095 h 2265197"/>
                  <a:gd name="connsiteX11" fmla="*/ 3066425 w 3643570"/>
                  <a:gd name="connsiteY11" fmla="*/ 1539300 h 2265197"/>
                  <a:gd name="connsiteX12" fmla="*/ 1501529 w 3643570"/>
                  <a:gd name="connsiteY12" fmla="*/ 920422 h 2265197"/>
                  <a:gd name="connsiteX13" fmla="*/ 1568705 w 3643570"/>
                  <a:gd name="connsiteY13" fmla="*/ 956116 h 2265197"/>
                  <a:gd name="connsiteX14" fmla="*/ 1889598 w 3643570"/>
                  <a:gd name="connsiteY14" fmla="*/ 1110170 h 2265197"/>
                  <a:gd name="connsiteX15" fmla="*/ 2173638 w 3643570"/>
                  <a:gd name="connsiteY15" fmla="*/ 1233206 h 2265197"/>
                  <a:gd name="connsiteX16" fmla="*/ 1889925 w 3643570"/>
                  <a:gd name="connsiteY16" fmla="*/ 1110234 h 2265197"/>
                  <a:gd name="connsiteX17" fmla="*/ 1567003 w 3643570"/>
                  <a:gd name="connsiteY17" fmla="*/ 955097 h 2265197"/>
                  <a:gd name="connsiteX18" fmla="*/ 583137 w 3643570"/>
                  <a:gd name="connsiteY18" fmla="*/ 0 h 2265197"/>
                  <a:gd name="connsiteX19" fmla="*/ 2152847 w 3643570"/>
                  <a:gd name="connsiteY19" fmla="*/ 489716 h 2265197"/>
                  <a:gd name="connsiteX20" fmla="*/ 3637901 w 3643570"/>
                  <a:gd name="connsiteY20" fmla="*/ 1537076 h 2265197"/>
                  <a:gd name="connsiteX21" fmla="*/ 3526260 w 3643570"/>
                  <a:gd name="connsiteY21" fmla="*/ 1596191 h 2265197"/>
                  <a:gd name="connsiteX22" fmla="*/ 3466138 w 3643570"/>
                  <a:gd name="connsiteY22" fmla="*/ 1599596 h 2265197"/>
                  <a:gd name="connsiteX23" fmla="*/ 3521860 w 3643570"/>
                  <a:gd name="connsiteY23" fmla="*/ 1597088 h 2265197"/>
                  <a:gd name="connsiteX24" fmla="*/ 3637483 w 3643570"/>
                  <a:gd name="connsiteY24" fmla="*/ 1540740 h 2265197"/>
                  <a:gd name="connsiteX25" fmla="*/ 3568583 w 3643570"/>
                  <a:gd name="connsiteY25" fmla="*/ 2101046 h 2265197"/>
                  <a:gd name="connsiteX26" fmla="*/ 2005640 w 3643570"/>
                  <a:gd name="connsiteY26" fmla="*/ 1982592 h 2265197"/>
                  <a:gd name="connsiteX27" fmla="*/ 1456253 w 3643570"/>
                  <a:gd name="connsiteY27" fmla="*/ 1751325 h 2265197"/>
                  <a:gd name="connsiteX28" fmla="*/ 5726 w 3643570"/>
                  <a:gd name="connsiteY28" fmla="*/ 589348 h 2265197"/>
                  <a:gd name="connsiteX29" fmla="*/ 406434 w 3643570"/>
                  <a:gd name="connsiteY29" fmla="*/ 59126 h 2265197"/>
                  <a:gd name="connsiteX30" fmla="*/ 406239 w 3643570"/>
                  <a:gd name="connsiteY30" fmla="*/ 61124 h 2265197"/>
                  <a:gd name="connsiteX31" fmla="*/ 426653 w 3643570"/>
                  <a:gd name="connsiteY31" fmla="*/ 34987 h 2265197"/>
                  <a:gd name="connsiteX32" fmla="*/ 583137 w 3643570"/>
                  <a:gd name="connsiteY32" fmla="*/ 0 h 226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643570" h="2265197">
                    <a:moveTo>
                      <a:pt x="3398833" y="1596981"/>
                    </a:moveTo>
                    <a:lnTo>
                      <a:pt x="3454638" y="1600114"/>
                    </a:lnTo>
                    <a:lnTo>
                      <a:pt x="3459116" y="1599912"/>
                    </a:lnTo>
                    <a:close/>
                    <a:moveTo>
                      <a:pt x="3325591" y="1589345"/>
                    </a:moveTo>
                    <a:lnTo>
                      <a:pt x="3374518" y="1595616"/>
                    </a:lnTo>
                    <a:lnTo>
                      <a:pt x="3378327" y="1595830"/>
                    </a:lnTo>
                    <a:close/>
                    <a:moveTo>
                      <a:pt x="3196040" y="1566013"/>
                    </a:moveTo>
                    <a:lnTo>
                      <a:pt x="3282366" y="1583805"/>
                    </a:lnTo>
                    <a:lnTo>
                      <a:pt x="3286091" y="1584283"/>
                    </a:lnTo>
                    <a:close/>
                    <a:moveTo>
                      <a:pt x="3025043" y="1527769"/>
                    </a:moveTo>
                    <a:lnTo>
                      <a:pt x="3065432" y="1539095"/>
                    </a:lnTo>
                    <a:lnTo>
                      <a:pt x="3066425" y="1539300"/>
                    </a:lnTo>
                    <a:close/>
                    <a:moveTo>
                      <a:pt x="1501529" y="920422"/>
                    </a:moveTo>
                    <a:lnTo>
                      <a:pt x="1568705" y="956116"/>
                    </a:lnTo>
                    <a:cubicBezTo>
                      <a:pt x="1671481" y="1008050"/>
                      <a:pt x="1778769" y="1059639"/>
                      <a:pt x="1889598" y="1110170"/>
                    </a:cubicBezTo>
                    <a:lnTo>
                      <a:pt x="2173638" y="1233206"/>
                    </a:lnTo>
                    <a:lnTo>
                      <a:pt x="1889925" y="1110234"/>
                    </a:lnTo>
                    <a:cubicBezTo>
                      <a:pt x="1778410" y="1059229"/>
                      <a:pt x="1670437" y="1007285"/>
                      <a:pt x="1567003" y="955097"/>
                    </a:cubicBezTo>
                    <a:close/>
                    <a:moveTo>
                      <a:pt x="583137" y="0"/>
                    </a:moveTo>
                    <a:cubicBezTo>
                      <a:pt x="875864" y="353"/>
                      <a:pt x="1483757" y="183688"/>
                      <a:pt x="2152847" y="489716"/>
                    </a:cubicBezTo>
                    <a:cubicBezTo>
                      <a:pt x="3046780" y="895873"/>
                      <a:pt x="3712244" y="1365963"/>
                      <a:pt x="3637901" y="1537076"/>
                    </a:cubicBezTo>
                    <a:cubicBezTo>
                      <a:pt x="3624302" y="1569159"/>
                      <a:pt x="3585777" y="1588550"/>
                      <a:pt x="3526260" y="1596191"/>
                    </a:cubicBezTo>
                    <a:lnTo>
                      <a:pt x="3466138" y="1599596"/>
                    </a:lnTo>
                    <a:lnTo>
                      <a:pt x="3521860" y="1597088"/>
                    </a:lnTo>
                    <a:cubicBezTo>
                      <a:pt x="3582345" y="1590228"/>
                      <a:pt x="3622185" y="1571764"/>
                      <a:pt x="3637483" y="1540740"/>
                    </a:cubicBezTo>
                    <a:cubicBezTo>
                      <a:pt x="3650175" y="1734403"/>
                      <a:pt x="3630230" y="1924305"/>
                      <a:pt x="3568583" y="2101046"/>
                    </a:cubicBezTo>
                    <a:cubicBezTo>
                      <a:pt x="3434409" y="2486491"/>
                      <a:pt x="2293932" y="2086004"/>
                      <a:pt x="2005640" y="1982592"/>
                    </a:cubicBezTo>
                    <a:cubicBezTo>
                      <a:pt x="1820698" y="1916784"/>
                      <a:pt x="1635756" y="1837815"/>
                      <a:pt x="1456253" y="1751325"/>
                    </a:cubicBezTo>
                    <a:cubicBezTo>
                      <a:pt x="1229608" y="1640392"/>
                      <a:pt x="-97624" y="892064"/>
                      <a:pt x="5726" y="589348"/>
                    </a:cubicBezTo>
                    <a:cubicBezTo>
                      <a:pt x="100011" y="367482"/>
                      <a:pt x="210613" y="222705"/>
                      <a:pt x="406434" y="59126"/>
                    </a:cubicBezTo>
                    <a:lnTo>
                      <a:pt x="406239" y="61124"/>
                    </a:lnTo>
                    <a:lnTo>
                      <a:pt x="426653" y="34987"/>
                    </a:lnTo>
                    <a:cubicBezTo>
                      <a:pt x="456471" y="11260"/>
                      <a:pt x="509955" y="-88"/>
                      <a:pt x="583137" y="0"/>
                    </a:cubicBezTo>
                    <a:close/>
                  </a:path>
                </a:pathLst>
              </a:custGeom>
              <a:solidFill>
                <a:srgbClr val="FE2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BF398023-D576-074A-B11A-08DB6A2DC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932" y="2401300"/>
                <a:ext cx="3637120" cy="2355680"/>
              </a:xfrm>
              <a:custGeom>
                <a:avLst/>
                <a:gdLst>
                  <a:gd name="T0" fmla="*/ 100298 w 2067"/>
                  <a:gd name="T1" fmla="*/ 514564 h 1291"/>
                  <a:gd name="T2" fmla="*/ 489172 w 2067"/>
                  <a:gd name="T3" fmla="*/ 0 h 1291"/>
                  <a:gd name="T4" fmla="*/ 1928536 w 2067"/>
                  <a:gd name="T5" fmla="*/ 1020004 h 1291"/>
                  <a:gd name="T6" fmla="*/ 3624803 w 2067"/>
                  <a:gd name="T7" fmla="*/ 1437859 h 1291"/>
                  <a:gd name="T8" fmla="*/ 3624803 w 2067"/>
                  <a:gd name="T9" fmla="*/ 1437859 h 1291"/>
                  <a:gd name="T10" fmla="*/ 3557937 w 2067"/>
                  <a:gd name="T11" fmla="*/ 1981618 h 1291"/>
                  <a:gd name="T12" fmla="*/ 2041151 w 2067"/>
                  <a:gd name="T13" fmla="*/ 1866662 h 1291"/>
                  <a:gd name="T14" fmla="*/ 1507988 w 2067"/>
                  <a:gd name="T15" fmla="*/ 1642225 h 1291"/>
                  <a:gd name="T16" fmla="*/ 100298 w 2067"/>
                  <a:gd name="T17" fmla="*/ 514564 h 12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67" h="1291">
                    <a:moveTo>
                      <a:pt x="57" y="282"/>
                    </a:moveTo>
                    <a:cubicBezTo>
                      <a:pt x="109" y="164"/>
                      <a:pt x="170" y="87"/>
                      <a:pt x="278" y="0"/>
                    </a:cubicBezTo>
                    <a:cubicBezTo>
                      <a:pt x="243" y="93"/>
                      <a:pt x="607" y="344"/>
                      <a:pt x="1096" y="559"/>
                    </a:cubicBezTo>
                    <a:cubicBezTo>
                      <a:pt x="1585" y="774"/>
                      <a:pt x="2015" y="876"/>
                      <a:pt x="2060" y="788"/>
                    </a:cubicBezTo>
                    <a:cubicBezTo>
                      <a:pt x="2060" y="788"/>
                      <a:pt x="2060" y="788"/>
                      <a:pt x="2060" y="788"/>
                    </a:cubicBezTo>
                    <a:cubicBezTo>
                      <a:pt x="2067" y="891"/>
                      <a:pt x="2056" y="992"/>
                      <a:pt x="2022" y="1086"/>
                    </a:cubicBezTo>
                    <a:cubicBezTo>
                      <a:pt x="1948" y="1291"/>
                      <a:pt x="1319" y="1078"/>
                      <a:pt x="1160" y="1023"/>
                    </a:cubicBezTo>
                    <a:cubicBezTo>
                      <a:pt x="1058" y="988"/>
                      <a:pt x="956" y="946"/>
                      <a:pt x="857" y="900"/>
                    </a:cubicBezTo>
                    <a:cubicBezTo>
                      <a:pt x="732" y="841"/>
                      <a:pt x="0" y="443"/>
                      <a:pt x="57" y="282"/>
                    </a:cubicBezTo>
                  </a:path>
                </a:pathLst>
              </a:custGeom>
              <a:solidFill>
                <a:srgbClr val="FE3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EA647C96-EB8B-5A4A-A1A3-7531EE8766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78163" y="1447800"/>
              <a:ext cx="2263775" cy="1295400"/>
            </a:xfrm>
            <a:custGeom>
              <a:avLst/>
              <a:gdLst>
                <a:gd name="T0" fmla="*/ 1371589 w 1733"/>
                <a:gd name="T1" fmla="*/ 195123 h 956"/>
                <a:gd name="T2" fmla="*/ 2231118 w 1733"/>
                <a:gd name="T3" fmla="*/ 1150413 h 956"/>
                <a:gd name="T4" fmla="*/ 2125310 w 1733"/>
                <a:gd name="T5" fmla="*/ 1292690 h 956"/>
                <a:gd name="T6" fmla="*/ 65314 w 1733"/>
                <a:gd name="T7" fmla="*/ 413281 h 956"/>
                <a:gd name="T8" fmla="*/ 79683 w 1733"/>
                <a:gd name="T9" fmla="*/ 287264 h 956"/>
                <a:gd name="T10" fmla="*/ 1371589 w 1733"/>
                <a:gd name="T11" fmla="*/ 195123 h 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3" h="956">
                  <a:moveTo>
                    <a:pt x="1050" y="144"/>
                  </a:moveTo>
                  <a:cubicBezTo>
                    <a:pt x="1394" y="283"/>
                    <a:pt x="1635" y="552"/>
                    <a:pt x="1708" y="849"/>
                  </a:cubicBezTo>
                  <a:cubicBezTo>
                    <a:pt x="1733" y="952"/>
                    <a:pt x="1696" y="956"/>
                    <a:pt x="1627" y="954"/>
                  </a:cubicBezTo>
                  <a:cubicBezTo>
                    <a:pt x="1238" y="925"/>
                    <a:pt x="312" y="544"/>
                    <a:pt x="50" y="305"/>
                  </a:cubicBezTo>
                  <a:cubicBezTo>
                    <a:pt x="22" y="272"/>
                    <a:pt x="0" y="254"/>
                    <a:pt x="61" y="212"/>
                  </a:cubicBezTo>
                  <a:cubicBezTo>
                    <a:pt x="322" y="33"/>
                    <a:pt x="695" y="0"/>
                    <a:pt x="1050" y="144"/>
                  </a:cubicBezTo>
                  <a:close/>
                </a:path>
              </a:pathLst>
            </a:custGeom>
            <a:solidFill>
              <a:srgbClr val="FEB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2" name="Straight Connector 42">
              <a:extLst>
                <a:ext uri="{FF2B5EF4-FFF2-40B4-BE49-F238E27FC236}">
                  <a16:creationId xmlns:a16="http://schemas.microsoft.com/office/drawing/2014/main" id="{86114F9A-AF3C-B045-8BDF-A81B62EBEE0E}"/>
                </a:ext>
              </a:extLst>
            </p:cNvPr>
            <p:cNvCxnSpPr/>
            <p:nvPr/>
          </p:nvCxnSpPr>
          <p:spPr>
            <a:xfrm flipH="1">
              <a:off x="2588633" y="1964266"/>
              <a:ext cx="648918" cy="0"/>
            </a:xfrm>
            <a:prstGeom prst="line">
              <a:avLst/>
            </a:prstGeom>
            <a:ln w="19050">
              <a:solidFill>
                <a:srgbClr val="FEB834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3">
              <a:extLst>
                <a:ext uri="{FF2B5EF4-FFF2-40B4-BE49-F238E27FC236}">
                  <a16:creationId xmlns:a16="http://schemas.microsoft.com/office/drawing/2014/main" id="{B6D1A557-26E0-D541-B47F-D0B278FCA758}"/>
                </a:ext>
              </a:extLst>
            </p:cNvPr>
            <p:cNvCxnSpPr/>
            <p:nvPr/>
          </p:nvCxnSpPr>
          <p:spPr>
            <a:xfrm flipH="1">
              <a:off x="5842987" y="1964266"/>
              <a:ext cx="648918" cy="0"/>
            </a:xfrm>
            <a:prstGeom prst="line">
              <a:avLst/>
            </a:prstGeom>
            <a:ln w="19050">
              <a:solidFill>
                <a:srgbClr val="FE3F61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4">
              <a:extLst>
                <a:ext uri="{FF2B5EF4-FFF2-40B4-BE49-F238E27FC236}">
                  <a16:creationId xmlns:a16="http://schemas.microsoft.com/office/drawing/2014/main" id="{ACF4822D-387E-8041-93E8-0F301AA937DD}"/>
                </a:ext>
              </a:extLst>
            </p:cNvPr>
            <p:cNvCxnSpPr/>
            <p:nvPr/>
          </p:nvCxnSpPr>
          <p:spPr>
            <a:xfrm flipH="1">
              <a:off x="2680843" y="3828380"/>
              <a:ext cx="648918" cy="0"/>
            </a:xfrm>
            <a:prstGeom prst="line">
              <a:avLst/>
            </a:prstGeom>
            <a:ln w="19050">
              <a:solidFill>
                <a:srgbClr val="008795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5">
              <a:extLst>
                <a:ext uri="{FF2B5EF4-FFF2-40B4-BE49-F238E27FC236}">
                  <a16:creationId xmlns:a16="http://schemas.microsoft.com/office/drawing/2014/main" id="{CCAB8AE8-7CC3-C04E-9BCB-91C88876E810}"/>
                </a:ext>
              </a:extLst>
            </p:cNvPr>
            <p:cNvCxnSpPr>
              <a:cxnSpLocks/>
              <a:endCxn id="21" idx="5"/>
            </p:cNvCxnSpPr>
            <p:nvPr/>
          </p:nvCxnSpPr>
          <p:spPr>
            <a:xfrm flipH="1">
              <a:off x="5260696" y="4072619"/>
              <a:ext cx="997634" cy="18890"/>
            </a:xfrm>
            <a:prstGeom prst="line">
              <a:avLst/>
            </a:prstGeom>
            <a:ln w="19050">
              <a:solidFill>
                <a:srgbClr val="01B59C"/>
              </a:solidFill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7">
            <a:extLst>
              <a:ext uri="{FF2B5EF4-FFF2-40B4-BE49-F238E27FC236}">
                <a16:creationId xmlns:a16="http://schemas.microsoft.com/office/drawing/2014/main" id="{F994D427-6CAD-2443-B1A5-B035ABE58748}"/>
              </a:ext>
            </a:extLst>
          </p:cNvPr>
          <p:cNvSpPr txBox="1"/>
          <p:nvPr/>
        </p:nvSpPr>
        <p:spPr bwMode="auto">
          <a:xfrm>
            <a:off x="0" y="3158051"/>
            <a:ext cx="35657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solidFill>
                  <a:srgbClr val="FEB834"/>
                </a:solidFill>
                <a:latin typeface="Segoe Print" panose="02000600000000000000" pitchFamily="2" charset="0"/>
                <a:cs typeface="+mn-ea"/>
                <a:sym typeface="+mn-lt"/>
              </a:rPr>
              <a:t>ПЛАСТИЛІНОВА</a:t>
            </a:r>
            <a:endParaRPr lang="zh-CN" altLang="en-US" sz="2800" b="1" kern="0" dirty="0">
              <a:solidFill>
                <a:srgbClr val="FEB834"/>
              </a:solidFill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FD14940-C542-62DB-99E4-7FFFF24C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176" y="86130"/>
            <a:ext cx="10515600" cy="877521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Segoe Print" panose="02000600000000000000" pitchFamily="2" charset="0"/>
              </a:rPr>
              <a:t>Види анімації</a:t>
            </a:r>
            <a:endParaRPr lang="en-UA" sz="4800" b="1" dirty="0">
              <a:latin typeface="Segoe Print" panose="02000600000000000000" pitchFamily="2" charset="0"/>
            </a:endParaRPr>
          </a:p>
        </p:txBody>
      </p:sp>
      <p:sp>
        <p:nvSpPr>
          <p:cNvPr id="37" name="文本框 7">
            <a:extLst>
              <a:ext uri="{FF2B5EF4-FFF2-40B4-BE49-F238E27FC236}">
                <a16:creationId xmlns:a16="http://schemas.microsoft.com/office/drawing/2014/main" id="{91FD1003-E1F9-C338-F937-CB0B3294B94B}"/>
              </a:ext>
            </a:extLst>
          </p:cNvPr>
          <p:cNvSpPr txBox="1"/>
          <p:nvPr/>
        </p:nvSpPr>
        <p:spPr bwMode="auto">
          <a:xfrm>
            <a:off x="160689" y="5444169"/>
            <a:ext cx="35657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>
                <a:solidFill>
                  <a:srgbClr val="008795"/>
                </a:solidFill>
                <a:latin typeface="Segoe Print" panose="02000600000000000000" pitchFamily="2" charset="0"/>
                <a:cs typeface="+mn-ea"/>
                <a:sym typeface="+mn-lt"/>
              </a:rPr>
              <a:t>МАЛЬОВАНА</a:t>
            </a:r>
            <a:endParaRPr lang="zh-CN" altLang="en-US" sz="2800" b="1" kern="0" dirty="0">
              <a:solidFill>
                <a:srgbClr val="008795"/>
              </a:solidFill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38" name="文本框 7">
            <a:extLst>
              <a:ext uri="{FF2B5EF4-FFF2-40B4-BE49-F238E27FC236}">
                <a16:creationId xmlns:a16="http://schemas.microsoft.com/office/drawing/2014/main" id="{6B418128-DA43-06E2-48E3-43BD4641E67A}"/>
              </a:ext>
            </a:extLst>
          </p:cNvPr>
          <p:cNvSpPr txBox="1"/>
          <p:nvPr/>
        </p:nvSpPr>
        <p:spPr bwMode="auto">
          <a:xfrm>
            <a:off x="8014452" y="5782913"/>
            <a:ext cx="208262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>
                <a:solidFill>
                  <a:srgbClr val="01B59C"/>
                </a:solidFill>
                <a:latin typeface="Segoe Print" panose="02000600000000000000" pitchFamily="2" charset="0"/>
                <a:cs typeface="+mn-ea"/>
                <a:sym typeface="+mn-lt"/>
              </a:rPr>
              <a:t>ПІСОЧНА</a:t>
            </a:r>
            <a:endParaRPr lang="zh-CN" altLang="en-US" sz="2800" b="1" kern="0" dirty="0">
              <a:solidFill>
                <a:srgbClr val="01B59C"/>
              </a:solidFill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39" name="文本框 7">
            <a:extLst>
              <a:ext uri="{FF2B5EF4-FFF2-40B4-BE49-F238E27FC236}">
                <a16:creationId xmlns:a16="http://schemas.microsoft.com/office/drawing/2014/main" id="{A453B16D-83A3-0403-2E67-C870AD268053}"/>
              </a:ext>
            </a:extLst>
          </p:cNvPr>
          <p:cNvSpPr txBox="1"/>
          <p:nvPr/>
        </p:nvSpPr>
        <p:spPr bwMode="auto">
          <a:xfrm>
            <a:off x="7947745" y="3158051"/>
            <a:ext cx="364935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>
                <a:solidFill>
                  <a:srgbClr val="FE3F61"/>
                </a:solidFill>
                <a:latin typeface="Segoe Print" panose="02000600000000000000" pitchFamily="2" charset="0"/>
                <a:cs typeface="+mn-ea"/>
                <a:sym typeface="+mn-lt"/>
              </a:rPr>
              <a:t>КОМП’ЮТЕРНА</a:t>
            </a:r>
            <a:endParaRPr lang="zh-CN" altLang="en-US" sz="2800" b="1" kern="0" dirty="0">
              <a:solidFill>
                <a:srgbClr val="FE3F61"/>
              </a:solidFill>
              <a:latin typeface="Segoe Print" panose="02000600000000000000" pitchFamily="2" charset="0"/>
              <a:cs typeface="+mn-ea"/>
              <a:sym typeface="+mn-lt"/>
            </a:endParaRPr>
          </a:p>
        </p:txBody>
      </p:sp>
      <p:pic>
        <p:nvPicPr>
          <p:cNvPr id="2050" name="Picture 2" descr="Pixar Animation Studios | Monsterpedia | Fandom">
            <a:extLst>
              <a:ext uri="{FF2B5EF4-FFF2-40B4-BE49-F238E27FC236}">
                <a16:creationId xmlns:a16="http://schemas.microsoft.com/office/drawing/2014/main" id="{FCC2C00B-CAB9-EBD9-F895-F426E8C7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69" y="986350"/>
            <a:ext cx="3622797" cy="196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йстер-клас &quot;Пісочна анімація&quot; - RB world">
            <a:extLst>
              <a:ext uri="{FF2B5EF4-FFF2-40B4-BE49-F238E27FC236}">
                <a16:creationId xmlns:a16="http://schemas.microsoft.com/office/drawing/2014/main" id="{A8901C76-3527-4090-1F9D-147B0E6A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76" y="3794957"/>
            <a:ext cx="3491147" cy="193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снимали знаменитый &quot;Жив-був пес&quot;">
            <a:extLst>
              <a:ext uri="{FF2B5EF4-FFF2-40B4-BE49-F238E27FC236}">
                <a16:creationId xmlns:a16="http://schemas.microsoft.com/office/drawing/2014/main" id="{9802E6C3-F76F-68BB-23A3-EA4A8A84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8" y="3703970"/>
            <a:ext cx="2724103" cy="170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ший тизер продовження &quot;Втечі з курника&quot; - ﻿Куток">
            <a:extLst>
              <a:ext uri="{FF2B5EF4-FFF2-40B4-BE49-F238E27FC236}">
                <a16:creationId xmlns:a16="http://schemas.microsoft.com/office/drawing/2014/main" id="{FC1C65A4-3066-3C3D-F9FC-6204B0E3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8" y="1340377"/>
            <a:ext cx="3174141" cy="178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43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F5DD-85E6-FFCF-CF55-AE4F39F1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40F2-1BBB-4EF2-70D2-85D72A4B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666"/>
            <a:ext cx="10515600" cy="877521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Segoe Print" panose="02000600000000000000" pitchFamily="2" charset="0"/>
              </a:rPr>
              <a:t>Комп’ютерна</a:t>
            </a:r>
            <a:r>
              <a:rPr lang="ru-RU" sz="4800" b="1" dirty="0">
                <a:latin typeface="Segoe Print" panose="02000600000000000000" pitchFamily="2" charset="0"/>
              </a:rPr>
              <a:t> ан</a:t>
            </a:r>
            <a:r>
              <a:rPr lang="uk-UA" sz="4800" b="1" dirty="0" err="1">
                <a:latin typeface="Segoe Print" panose="02000600000000000000" pitchFamily="2" charset="0"/>
              </a:rPr>
              <a:t>імація</a:t>
            </a:r>
            <a:endParaRPr lang="en-UA" sz="4800" b="1" dirty="0">
              <a:latin typeface="Segoe Print" panose="02000600000000000000" pitchFamily="2" charset="0"/>
            </a:endParaRPr>
          </a:p>
        </p:txBody>
      </p:sp>
      <p:sp>
        <p:nvSpPr>
          <p:cNvPr id="49" name="文本框 7">
            <a:extLst>
              <a:ext uri="{FF2B5EF4-FFF2-40B4-BE49-F238E27FC236}">
                <a16:creationId xmlns:a16="http://schemas.microsoft.com/office/drawing/2014/main" id="{53BDDE9C-CDC9-DB1A-D9CE-E9C2B8C56847}"/>
              </a:ext>
            </a:extLst>
          </p:cNvPr>
          <p:cNvSpPr txBox="1"/>
          <p:nvPr/>
        </p:nvSpPr>
        <p:spPr bwMode="auto">
          <a:xfrm>
            <a:off x="838200" y="1708805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мистецтво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створення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рухомих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зображень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за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допомогою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комп'ютерів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Розрізняють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і 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імацію</a:t>
            </a:r>
            <a:endParaRPr lang="zh-CN" altLang="en-US" sz="2000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pic>
        <p:nvPicPr>
          <p:cNvPr id="3074" name="Picture 2" descr="Гифка 3d печать анимация технологии гиф картинка, скачать анимированный gif  на GIFER">
            <a:extLst>
              <a:ext uri="{FF2B5EF4-FFF2-40B4-BE49-F238E27FC236}">
                <a16:creationId xmlns:a16="http://schemas.microsoft.com/office/drawing/2014/main" id="{EAED2FB2-1500-807E-14A3-E9F4BE9B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61" y="3480734"/>
            <a:ext cx="51435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23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D86-35C4-7543-8F20-B6E4B36F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solidFill>
                  <a:schemeClr val="bg1"/>
                </a:solidFill>
                <a:latin typeface="Segoe Print" panose="02000600000000000000" pitchFamily="2" charset="0"/>
              </a:rPr>
              <a:t>Види комп</a:t>
            </a:r>
            <a:r>
              <a:rPr lang="en-US" sz="4400" b="1" dirty="0">
                <a:solidFill>
                  <a:schemeClr val="bg1"/>
                </a:solidFill>
                <a:latin typeface="Segoe Print" panose="02000600000000000000" pitchFamily="2" charset="0"/>
              </a:rPr>
              <a:t>’</a:t>
            </a:r>
            <a:r>
              <a:rPr lang="ru-RU" sz="44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ютерно</a:t>
            </a:r>
            <a:r>
              <a:rPr lang="uk-UA" sz="4400" b="1" dirty="0">
                <a:solidFill>
                  <a:schemeClr val="bg1"/>
                </a:solidFill>
                <a:latin typeface="Segoe Print" panose="02000600000000000000" pitchFamily="2" charset="0"/>
              </a:rPr>
              <a:t>ї анімації</a:t>
            </a:r>
            <a:endParaRPr lang="en-UA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50BDD4-E0B4-BD4B-9764-CDBA24F10A2F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A71B65-5318-1B4C-9CC3-2C9B74497192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406962-A2C5-1B4A-B8D7-E3117AD66D37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5BA712-919A-744B-8713-7DA817CCFB02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93F89D-02F8-6F41-839D-9CC3572C8E64}"/>
              </a:ext>
            </a:extLst>
          </p:cNvPr>
          <p:cNvGrpSpPr/>
          <p:nvPr/>
        </p:nvGrpSpPr>
        <p:grpSpPr>
          <a:xfrm>
            <a:off x="1092349" y="3516002"/>
            <a:ext cx="2005466" cy="2143059"/>
            <a:chOff x="373483" y="3821902"/>
            <a:chExt cx="2005466" cy="21430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41D116-9A90-9B42-846E-B788C02E3E9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600" dirty="0">
                  <a:solidFill>
                    <a:schemeClr val="bg1"/>
                  </a:solidFill>
                  <a:cs typeface="Arial" pitchFamily="34" charset="0"/>
                </a:rPr>
                <a:t>Передбачає створення анімації на основі послідовності кадрів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5A1E3B-79C8-824C-94A3-0A0514772206}"/>
                </a:ext>
              </a:extLst>
            </p:cNvPr>
            <p:cNvSpPr txBox="1"/>
            <p:nvPr/>
          </p:nvSpPr>
          <p:spPr>
            <a:xfrm>
              <a:off x="373483" y="3821902"/>
              <a:ext cx="200546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uk-UA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Покадрова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막힌 원호 3">
            <a:extLst>
              <a:ext uri="{FF2B5EF4-FFF2-40B4-BE49-F238E27FC236}">
                <a16:creationId xmlns:a16="http://schemas.microsoft.com/office/drawing/2014/main" id="{7FCF2B88-75B5-E14E-BFB5-013540FA9BC3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막힌 원호 38">
            <a:extLst>
              <a:ext uri="{FF2B5EF4-FFF2-40B4-BE49-F238E27FC236}">
                <a16:creationId xmlns:a16="http://schemas.microsoft.com/office/drawing/2014/main" id="{28EFF00D-F002-F541-B65A-9CA2F92F2B97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9">
            <a:extLst>
              <a:ext uri="{FF2B5EF4-FFF2-40B4-BE49-F238E27FC236}">
                <a16:creationId xmlns:a16="http://schemas.microsoft.com/office/drawing/2014/main" id="{AC8A05BC-9FA9-7140-9C2D-C09AB764E529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40">
            <a:extLst>
              <a:ext uri="{FF2B5EF4-FFF2-40B4-BE49-F238E27FC236}">
                <a16:creationId xmlns:a16="http://schemas.microsoft.com/office/drawing/2014/main" id="{320B1E72-2354-F344-B854-E7089359E5E5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6FEE83-6879-6248-BD69-78B1B9E2B0A1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5896CD-4F17-7240-8F7A-B69B6936F55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Flowchart: Extract 25">
              <a:extLst>
                <a:ext uri="{FF2B5EF4-FFF2-40B4-BE49-F238E27FC236}">
                  <a16:creationId xmlns:a16="http://schemas.microsoft.com/office/drawing/2014/main" id="{320680AA-26BD-1D44-9FFF-FC7AE7E6F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AA45E8-2537-614B-9C26-926E4EE09ECE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8DA358-C89E-854E-A6D1-2CD4A9493AA9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Flowchart: Extract 28">
              <a:extLst>
                <a:ext uri="{FF2B5EF4-FFF2-40B4-BE49-F238E27FC236}">
                  <a16:creationId xmlns:a16="http://schemas.microsoft.com/office/drawing/2014/main" id="{FCE44912-C7B4-994D-A01C-8EBA0A0F273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CD0A93-F5CA-C24B-9CBA-22E908464458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247F7E-807C-484F-90FB-C0A17CB99970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Flowchart: Extract 31">
              <a:extLst>
                <a:ext uri="{FF2B5EF4-FFF2-40B4-BE49-F238E27FC236}">
                  <a16:creationId xmlns:a16="http://schemas.microsoft.com/office/drawing/2014/main" id="{1B925642-073A-8340-827A-4828A276E1F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53FE29-CF79-A34E-96E3-26AA3867AC93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285548-4097-AA4B-B075-6DF82DF134E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lowchart: Extract 34">
              <a:extLst>
                <a:ext uri="{FF2B5EF4-FFF2-40B4-BE49-F238E27FC236}">
                  <a16:creationId xmlns:a16="http://schemas.microsoft.com/office/drawing/2014/main" id="{DAA70838-D72C-4C44-A55E-72A642835410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5" name="Oval 61">
            <a:extLst>
              <a:ext uri="{FF2B5EF4-FFF2-40B4-BE49-F238E27FC236}">
                <a16:creationId xmlns:a16="http://schemas.microsoft.com/office/drawing/2014/main" id="{47E40B83-92A2-B540-912D-EE60AAE335B5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막힌 원호 46">
            <a:extLst>
              <a:ext uri="{FF2B5EF4-FFF2-40B4-BE49-F238E27FC236}">
                <a16:creationId xmlns:a16="http://schemas.microsoft.com/office/drawing/2014/main" id="{ED3BCC66-601F-7B40-A052-DAE2E303896F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0" name="Group 54">
            <a:extLst>
              <a:ext uri="{FF2B5EF4-FFF2-40B4-BE49-F238E27FC236}">
                <a16:creationId xmlns:a16="http://schemas.microsoft.com/office/drawing/2014/main" id="{10134B26-6F05-7C41-8A4C-7CEF12A2D880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1" name="Oval 55">
              <a:extLst>
                <a:ext uri="{FF2B5EF4-FFF2-40B4-BE49-F238E27FC236}">
                  <a16:creationId xmlns:a16="http://schemas.microsoft.com/office/drawing/2014/main" id="{A365AA68-63AD-FF44-BB4D-D305E5FDDDC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Flowchart: Extract 56">
              <a:extLst>
                <a:ext uri="{FF2B5EF4-FFF2-40B4-BE49-F238E27FC236}">
                  <a16:creationId xmlns:a16="http://schemas.microsoft.com/office/drawing/2014/main" id="{92DC332D-EAFF-ED4B-AA3F-A6DCBB41984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499A85BD-1950-8D46-92EB-8955D1649EE4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BCDF7B04-333E-9B48-8D7F-94F3B7E2BD68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ardrop 1">
            <a:extLst>
              <a:ext uri="{FF2B5EF4-FFF2-40B4-BE49-F238E27FC236}">
                <a16:creationId xmlns:a16="http://schemas.microsoft.com/office/drawing/2014/main" id="{9E87F78D-7F2B-7247-BB68-8156190419EE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4ABCE312-3954-EF4F-BA54-FB0ABA2F62DC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6C0BB400-0A8C-CE48-A587-930D155C86F0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6">
            <a:extLst>
              <a:ext uri="{FF2B5EF4-FFF2-40B4-BE49-F238E27FC236}">
                <a16:creationId xmlns:a16="http://schemas.microsoft.com/office/drawing/2014/main" id="{480FDA83-65D9-9B1C-234F-A1631D68BD9A}"/>
              </a:ext>
            </a:extLst>
          </p:cNvPr>
          <p:cNvGrpSpPr/>
          <p:nvPr/>
        </p:nvGrpSpPr>
        <p:grpSpPr>
          <a:xfrm>
            <a:off x="3032180" y="4229147"/>
            <a:ext cx="2240626" cy="1650617"/>
            <a:chOff x="347002" y="3821902"/>
            <a:chExt cx="2240626" cy="16506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3450F1D-CE89-AF88-3928-2E7C51362D7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600" dirty="0">
                  <a:solidFill>
                    <a:schemeClr val="bg1"/>
                  </a:solidFill>
                  <a:cs typeface="Arial" pitchFamily="34" charset="0"/>
                </a:rPr>
                <a:t>Базується на поділі певного об'єкта на окремі складові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AF003FF-1E1F-0703-B2AE-266E50EDDCC7}"/>
                </a:ext>
              </a:extLst>
            </p:cNvPr>
            <p:cNvSpPr txBox="1"/>
            <p:nvPr/>
          </p:nvSpPr>
          <p:spPr>
            <a:xfrm>
              <a:off x="347002" y="3821902"/>
              <a:ext cx="224062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uk-UA" altLang="ko-KR" sz="2800" b="1" dirty="0">
                  <a:solidFill>
                    <a:schemeClr val="bg1"/>
                  </a:solidFill>
                  <a:cs typeface="Arial" pitchFamily="34" charset="0"/>
                </a:rPr>
                <a:t>Перекладна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6">
            <a:extLst>
              <a:ext uri="{FF2B5EF4-FFF2-40B4-BE49-F238E27FC236}">
                <a16:creationId xmlns:a16="http://schemas.microsoft.com/office/drawing/2014/main" id="{FE6D185E-C0E3-6877-F6CE-02C7A59F6FEC}"/>
              </a:ext>
            </a:extLst>
          </p:cNvPr>
          <p:cNvGrpSpPr/>
          <p:nvPr/>
        </p:nvGrpSpPr>
        <p:grpSpPr>
          <a:xfrm>
            <a:off x="5067889" y="3655748"/>
            <a:ext cx="2005466" cy="2143059"/>
            <a:chOff x="373483" y="3821902"/>
            <a:chExt cx="2005466" cy="214305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FCBABD-3903-402C-A62D-5BCFEDAEDED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600" dirty="0">
                  <a:solidFill>
                    <a:schemeClr val="bg1"/>
                  </a:solidFill>
                  <a:cs typeface="Arial" pitchFamily="34" charset="0"/>
                </a:rPr>
                <a:t>Базується на використанні мови програмування для анімації об'єктів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D4AB6B-54A2-3775-62DC-68373B7D0E7E}"/>
                </a:ext>
              </a:extLst>
            </p:cNvPr>
            <p:cNvSpPr txBox="1"/>
            <p:nvPr/>
          </p:nvSpPr>
          <p:spPr>
            <a:xfrm>
              <a:off x="373483" y="3821902"/>
              <a:ext cx="200546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uk-UA" altLang="ko-KR" sz="2800" b="1" dirty="0">
                  <a:solidFill>
                    <a:schemeClr val="bg1"/>
                  </a:solidFill>
                  <a:cs typeface="Arial" pitchFamily="34" charset="0"/>
                </a:rPr>
                <a:t>Програмна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6">
            <a:extLst>
              <a:ext uri="{FF2B5EF4-FFF2-40B4-BE49-F238E27FC236}">
                <a16:creationId xmlns:a16="http://schemas.microsoft.com/office/drawing/2014/main" id="{9A1AA3AD-83F7-4707-8D6B-96D2B588901B}"/>
              </a:ext>
            </a:extLst>
          </p:cNvPr>
          <p:cNvGrpSpPr/>
          <p:nvPr/>
        </p:nvGrpSpPr>
        <p:grpSpPr>
          <a:xfrm>
            <a:off x="6876002" y="4103813"/>
            <a:ext cx="2306744" cy="2143060"/>
            <a:chOff x="236948" y="3821901"/>
            <a:chExt cx="2306744" cy="214306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69C68E-A617-0FCE-BC6D-BBB84C8A9C0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600" dirty="0">
                  <a:solidFill>
                    <a:schemeClr val="bg1"/>
                  </a:solidFill>
                  <a:cs typeface="Arial" pitchFamily="34" charset="0"/>
                </a:rPr>
                <a:t>Використовує заздалегідь змодельовані фрагменти руху об'єкта чи його частин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2A41B4-9F1A-A852-3377-6C8733DA4B4A}"/>
                </a:ext>
              </a:extLst>
            </p:cNvPr>
            <p:cNvSpPr txBox="1"/>
            <p:nvPr/>
          </p:nvSpPr>
          <p:spPr>
            <a:xfrm>
              <a:off x="236948" y="3821901"/>
              <a:ext cx="230674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uk-UA" altLang="ko-KR" sz="2800" b="1" dirty="0">
                  <a:solidFill>
                    <a:schemeClr val="bg1"/>
                  </a:solidFill>
                  <a:cs typeface="Arial" pitchFamily="34" charset="0"/>
                </a:rPr>
                <a:t>Процедурна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6">
            <a:extLst>
              <a:ext uri="{FF2B5EF4-FFF2-40B4-BE49-F238E27FC236}">
                <a16:creationId xmlns:a16="http://schemas.microsoft.com/office/drawing/2014/main" id="{5E9A93CC-E589-AD73-B025-3C0D3A86FC59}"/>
              </a:ext>
            </a:extLst>
          </p:cNvPr>
          <p:cNvGrpSpPr/>
          <p:nvPr/>
        </p:nvGrpSpPr>
        <p:grpSpPr>
          <a:xfrm>
            <a:off x="9165540" y="3655748"/>
            <a:ext cx="2188259" cy="2224016"/>
            <a:chOff x="373482" y="3821902"/>
            <a:chExt cx="2188259" cy="222401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105A63-77E7-7D71-EA5F-F0192C662425}"/>
                </a:ext>
              </a:extLst>
            </p:cNvPr>
            <p:cNvSpPr txBox="1"/>
            <p:nvPr/>
          </p:nvSpPr>
          <p:spPr>
            <a:xfrm>
              <a:off x="667547" y="4722479"/>
              <a:ext cx="16173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600" dirty="0">
                  <a:solidFill>
                    <a:schemeClr val="bg1"/>
                  </a:solidFill>
                  <a:cs typeface="Arial" pitchFamily="34" charset="0"/>
                </a:rPr>
                <a:t>Створюється фіксуванням руху за допомогою датчиків 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621469-76F1-C886-E3C1-7483D2A45A84}"/>
                </a:ext>
              </a:extLst>
            </p:cNvPr>
            <p:cNvSpPr txBox="1"/>
            <p:nvPr/>
          </p:nvSpPr>
          <p:spPr>
            <a:xfrm>
              <a:off x="373482" y="3821902"/>
              <a:ext cx="2188259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uk-UA" altLang="ko-KR" sz="2800" b="1" dirty="0">
                  <a:solidFill>
                    <a:schemeClr val="bg1"/>
                  </a:solidFill>
                  <a:cs typeface="Arial" pitchFamily="34" charset="0"/>
                </a:rPr>
                <a:t>Захоплення руху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4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B0BE80-7788-1CC3-C697-DB8A2AAE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47" y="239619"/>
            <a:ext cx="6450105" cy="87752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Print" panose="02000600000000000000" pitchFamily="2" charset="0"/>
              </a:rPr>
              <a:t>Покадрова ан</a:t>
            </a:r>
            <a:r>
              <a:rPr lang="uk-UA" sz="48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імація</a:t>
            </a:r>
            <a:endParaRPr lang="en-UA" sz="4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F53C47-45AB-367A-9F53-26E71156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37946"/>
            <a:ext cx="5486400" cy="4979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4FAB4-06AC-8E98-E69D-C77CA802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168" y="2485184"/>
            <a:ext cx="1887631" cy="1887631"/>
          </a:xfrm>
          <a:prstGeom prst="rect">
            <a:avLst/>
          </a:prstGeom>
        </p:spPr>
      </p:pic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A1726768-07FE-FC5E-59FD-0BCE09B0B486}"/>
              </a:ext>
            </a:extLst>
          </p:cNvPr>
          <p:cNvSpPr/>
          <p:nvPr/>
        </p:nvSpPr>
        <p:spPr>
          <a:xfrm>
            <a:off x="6997792" y="3030069"/>
            <a:ext cx="1479177" cy="79785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83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D09D1B46-DF1F-1845-8678-D9A09CF205F4}"/>
              </a:ext>
            </a:extLst>
          </p:cNvPr>
          <p:cNvGrpSpPr/>
          <p:nvPr/>
        </p:nvGrpSpPr>
        <p:grpSpPr>
          <a:xfrm>
            <a:off x="3655907" y="1989138"/>
            <a:ext cx="4858942" cy="3937080"/>
            <a:chOff x="3549270" y="1902733"/>
            <a:chExt cx="5072216" cy="4109890"/>
          </a:xfrm>
        </p:grpSpPr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6D9F7F25-C50A-8A43-80A4-7A7178245472}"/>
                </a:ext>
              </a:extLst>
            </p:cNvPr>
            <p:cNvGrpSpPr/>
            <p:nvPr/>
          </p:nvGrpSpPr>
          <p:grpSpPr>
            <a:xfrm>
              <a:off x="4324282" y="1902733"/>
              <a:ext cx="3539733" cy="4109890"/>
              <a:chOff x="3561365" y="974878"/>
              <a:chExt cx="4287234" cy="4977794"/>
            </a:xfrm>
          </p:grpSpPr>
          <p:grpSp>
            <p:nvGrpSpPr>
              <p:cNvPr id="28" name="Group 82">
                <a:extLst>
                  <a:ext uri="{FF2B5EF4-FFF2-40B4-BE49-F238E27FC236}">
                    <a16:creationId xmlns:a16="http://schemas.microsoft.com/office/drawing/2014/main" id="{2814F5D8-5C06-9B4B-AC21-62FD853E3B40}"/>
                  </a:ext>
                </a:extLst>
              </p:cNvPr>
              <p:cNvGrpSpPr/>
              <p:nvPr/>
            </p:nvGrpSpPr>
            <p:grpSpPr>
              <a:xfrm>
                <a:off x="3561365" y="974878"/>
                <a:ext cx="4287234" cy="4977794"/>
                <a:chOff x="3561365" y="974878"/>
                <a:chExt cx="4287234" cy="4977794"/>
              </a:xfrm>
            </p:grpSpPr>
            <p:sp>
              <p:nvSpPr>
                <p:cNvPr id="42" name="Hexagon 96">
                  <a:extLst>
                    <a:ext uri="{FF2B5EF4-FFF2-40B4-BE49-F238E27FC236}">
                      <a16:creationId xmlns:a16="http://schemas.microsoft.com/office/drawing/2014/main" id="{4F528935-4E11-2847-A5DE-DA502F0D1248}"/>
                    </a:ext>
                  </a:extLst>
                </p:cNvPr>
                <p:cNvSpPr/>
                <p:nvPr/>
              </p:nvSpPr>
              <p:spPr>
                <a:xfrm rot="5400000">
                  <a:off x="3363953" y="1447511"/>
                  <a:ext cx="4682060" cy="4032526"/>
                </a:xfrm>
                <a:prstGeom prst="hexagon">
                  <a:avLst>
                    <a:gd name="adj" fmla="val 28691"/>
                    <a:gd name="vf" fmla="val 115470"/>
                  </a:avLst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Hexagon 97">
                  <a:extLst>
                    <a:ext uri="{FF2B5EF4-FFF2-40B4-BE49-F238E27FC236}">
                      <a16:creationId xmlns:a16="http://schemas.microsoft.com/office/drawing/2014/main" id="{5EA7ED43-4F28-994B-904F-E8CE82F56D9E}"/>
                    </a:ext>
                  </a:extLst>
                </p:cNvPr>
                <p:cNvSpPr/>
                <p:nvPr/>
              </p:nvSpPr>
              <p:spPr>
                <a:xfrm rot="5400000">
                  <a:off x="3216086" y="1320158"/>
                  <a:ext cx="4977794" cy="4287233"/>
                </a:xfrm>
                <a:prstGeom prst="hexagon">
                  <a:avLst>
                    <a:gd name="adj" fmla="val 28691"/>
                    <a:gd name="vf" fmla="val 115470"/>
                  </a:avLst>
                </a:prstGeom>
                <a:noFill/>
                <a:ln>
                  <a:solidFill>
                    <a:srgbClr val="7564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83">
                <a:extLst>
                  <a:ext uri="{FF2B5EF4-FFF2-40B4-BE49-F238E27FC236}">
                    <a16:creationId xmlns:a16="http://schemas.microsoft.com/office/drawing/2014/main" id="{DE8D1737-5DDE-F442-97C1-C0B7241697A2}"/>
                  </a:ext>
                </a:extLst>
              </p:cNvPr>
              <p:cNvGrpSpPr/>
              <p:nvPr/>
            </p:nvGrpSpPr>
            <p:grpSpPr>
              <a:xfrm>
                <a:off x="3628531" y="1598462"/>
                <a:ext cx="4152902" cy="3730627"/>
                <a:chOff x="3561367" y="1564031"/>
                <a:chExt cx="4152902" cy="3730627"/>
              </a:xfrm>
            </p:grpSpPr>
            <p:sp>
              <p:nvSpPr>
                <p:cNvPr id="30" name="Trapezoid 84">
                  <a:extLst>
                    <a:ext uri="{FF2B5EF4-FFF2-40B4-BE49-F238E27FC236}">
                      <a16:creationId xmlns:a16="http://schemas.microsoft.com/office/drawing/2014/main" id="{8FBF022A-265E-EC45-86F5-7AAB8EBF1341}"/>
                    </a:ext>
                  </a:extLst>
                </p:cNvPr>
                <p:cNvSpPr/>
                <p:nvPr/>
              </p:nvSpPr>
              <p:spPr>
                <a:xfrm rot="12603094">
                  <a:off x="5477566" y="1747203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FEB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rapezoid 85">
                  <a:extLst>
                    <a:ext uri="{FF2B5EF4-FFF2-40B4-BE49-F238E27FC236}">
                      <a16:creationId xmlns:a16="http://schemas.microsoft.com/office/drawing/2014/main" id="{D24294BA-A586-D340-99F9-FE810F3B4824}"/>
                    </a:ext>
                  </a:extLst>
                </p:cNvPr>
                <p:cNvSpPr/>
                <p:nvPr/>
              </p:nvSpPr>
              <p:spPr>
                <a:xfrm rot="8996906" flipH="1">
                  <a:off x="3758303" y="1747203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Trapezoid 86">
                  <a:extLst>
                    <a:ext uri="{FF2B5EF4-FFF2-40B4-BE49-F238E27FC236}">
                      <a16:creationId xmlns:a16="http://schemas.microsoft.com/office/drawing/2014/main" id="{29B4AB63-6982-6347-BF8F-D990DAA12A1B}"/>
                    </a:ext>
                  </a:extLst>
                </p:cNvPr>
                <p:cNvSpPr/>
                <p:nvPr/>
              </p:nvSpPr>
              <p:spPr>
                <a:xfrm rot="8996906" flipV="1">
                  <a:off x="5474451" y="4756150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0087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Trapezoid 87">
                  <a:extLst>
                    <a:ext uri="{FF2B5EF4-FFF2-40B4-BE49-F238E27FC236}">
                      <a16:creationId xmlns:a16="http://schemas.microsoft.com/office/drawing/2014/main" id="{C542BC4A-5AA3-EB46-BCEA-7D8883CD64B1}"/>
                    </a:ext>
                  </a:extLst>
                </p:cNvPr>
                <p:cNvSpPr/>
                <p:nvPr/>
              </p:nvSpPr>
              <p:spPr>
                <a:xfrm rot="12603094" flipH="1" flipV="1">
                  <a:off x="3755188" y="4756150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01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Trapezoid 88">
                  <a:extLst>
                    <a:ext uri="{FF2B5EF4-FFF2-40B4-BE49-F238E27FC236}">
                      <a16:creationId xmlns:a16="http://schemas.microsoft.com/office/drawing/2014/main" id="{D020B972-3C97-214B-B8EA-A72161B4D224}"/>
                    </a:ext>
                  </a:extLst>
                </p:cNvPr>
                <p:cNvSpPr/>
                <p:nvPr/>
              </p:nvSpPr>
              <p:spPr>
                <a:xfrm rot="16200000">
                  <a:off x="6344214" y="3251676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FE3F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rapezoid 89">
                  <a:extLst>
                    <a:ext uri="{FF2B5EF4-FFF2-40B4-BE49-F238E27FC236}">
                      <a16:creationId xmlns:a16="http://schemas.microsoft.com/office/drawing/2014/main" id="{2E96F5AC-990B-8849-88A2-E8E712BB996B}"/>
                    </a:ext>
                  </a:extLst>
                </p:cNvPr>
                <p:cNvSpPr/>
                <p:nvPr/>
              </p:nvSpPr>
              <p:spPr>
                <a:xfrm rot="5400000" flipH="1">
                  <a:off x="2885425" y="3251675"/>
                  <a:ext cx="2047960" cy="325811"/>
                </a:xfrm>
                <a:prstGeom prst="trapezoid">
                  <a:avLst>
                    <a:gd name="adj" fmla="val 56389"/>
                  </a:avLst>
                </a:prstGeom>
                <a:solidFill>
                  <a:srgbClr val="756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Oval 90">
                  <a:extLst>
                    <a:ext uri="{FF2B5EF4-FFF2-40B4-BE49-F238E27FC236}">
                      <a16:creationId xmlns:a16="http://schemas.microsoft.com/office/drawing/2014/main" id="{BB26ECF8-B5CE-DB49-85FC-A1EB692E50EB}"/>
                    </a:ext>
                  </a:extLst>
                </p:cNvPr>
                <p:cNvSpPr/>
                <p:nvPr/>
              </p:nvSpPr>
              <p:spPr>
                <a:xfrm>
                  <a:off x="4433092" y="1564032"/>
                  <a:ext cx="692151" cy="6921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91">
                  <a:extLst>
                    <a:ext uri="{FF2B5EF4-FFF2-40B4-BE49-F238E27FC236}">
                      <a16:creationId xmlns:a16="http://schemas.microsoft.com/office/drawing/2014/main" id="{80396227-383D-DE47-9B9E-B577733B3615}"/>
                    </a:ext>
                  </a:extLst>
                </p:cNvPr>
                <p:cNvSpPr/>
                <p:nvPr/>
              </p:nvSpPr>
              <p:spPr>
                <a:xfrm>
                  <a:off x="6152355" y="1564031"/>
                  <a:ext cx="692151" cy="692151"/>
                </a:xfrm>
                <a:prstGeom prst="ellipse">
                  <a:avLst/>
                </a:prstGeom>
                <a:solidFill>
                  <a:srgbClr val="FEB834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Oval 92">
                  <a:extLst>
                    <a:ext uri="{FF2B5EF4-FFF2-40B4-BE49-F238E27FC236}">
                      <a16:creationId xmlns:a16="http://schemas.microsoft.com/office/drawing/2014/main" id="{5DAF79BD-71ED-9944-AE92-BCF443861D34}"/>
                    </a:ext>
                  </a:extLst>
                </p:cNvPr>
                <p:cNvSpPr/>
                <p:nvPr/>
              </p:nvSpPr>
              <p:spPr>
                <a:xfrm>
                  <a:off x="7022118" y="3068506"/>
                  <a:ext cx="692151" cy="692151"/>
                </a:xfrm>
                <a:prstGeom prst="ellipse">
                  <a:avLst/>
                </a:prstGeom>
                <a:solidFill>
                  <a:srgbClr val="FE3F61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93">
                  <a:extLst>
                    <a:ext uri="{FF2B5EF4-FFF2-40B4-BE49-F238E27FC236}">
                      <a16:creationId xmlns:a16="http://schemas.microsoft.com/office/drawing/2014/main" id="{A2B36723-E125-034F-93A8-947EBD53E981}"/>
                    </a:ext>
                  </a:extLst>
                </p:cNvPr>
                <p:cNvSpPr/>
                <p:nvPr/>
              </p:nvSpPr>
              <p:spPr>
                <a:xfrm>
                  <a:off x="3561367" y="3068506"/>
                  <a:ext cx="692151" cy="692151"/>
                </a:xfrm>
                <a:prstGeom prst="ellipse">
                  <a:avLst/>
                </a:prstGeom>
                <a:solidFill>
                  <a:srgbClr val="75645C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94">
                  <a:extLst>
                    <a:ext uri="{FF2B5EF4-FFF2-40B4-BE49-F238E27FC236}">
                      <a16:creationId xmlns:a16="http://schemas.microsoft.com/office/drawing/2014/main" id="{AADCD45D-07B1-F047-8F4D-76B6B17474E4}"/>
                    </a:ext>
                  </a:extLst>
                </p:cNvPr>
                <p:cNvSpPr/>
                <p:nvPr/>
              </p:nvSpPr>
              <p:spPr>
                <a:xfrm>
                  <a:off x="4433092" y="4602507"/>
                  <a:ext cx="692151" cy="692151"/>
                </a:xfrm>
                <a:prstGeom prst="ellipse">
                  <a:avLst/>
                </a:prstGeom>
                <a:solidFill>
                  <a:srgbClr val="01B59C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95">
                  <a:extLst>
                    <a:ext uri="{FF2B5EF4-FFF2-40B4-BE49-F238E27FC236}">
                      <a16:creationId xmlns:a16="http://schemas.microsoft.com/office/drawing/2014/main" id="{D1E03C26-D22A-FC4A-83FD-841CDB2A5521}"/>
                    </a:ext>
                  </a:extLst>
                </p:cNvPr>
                <p:cNvSpPr/>
                <p:nvPr/>
              </p:nvSpPr>
              <p:spPr>
                <a:xfrm>
                  <a:off x="6152355" y="4602506"/>
                  <a:ext cx="692151" cy="692151"/>
                </a:xfrm>
                <a:prstGeom prst="ellipse">
                  <a:avLst/>
                </a:prstGeom>
                <a:solidFill>
                  <a:srgbClr val="008795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2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A65CAE1-BDB6-B64F-80B9-EAFD0D5C93BF}"/>
                </a:ext>
              </a:extLst>
            </p:cNvPr>
            <p:cNvGrpSpPr/>
            <p:nvPr/>
          </p:nvGrpSpPr>
          <p:grpSpPr>
            <a:xfrm>
              <a:off x="3952201" y="2187902"/>
              <a:ext cx="4287558" cy="313379"/>
              <a:chOff x="3501728" y="1087969"/>
              <a:chExt cx="5192981" cy="577081"/>
            </a:xfrm>
          </p:grpSpPr>
          <p:grpSp>
            <p:nvGrpSpPr>
              <p:cNvPr id="22" name="Group 76">
                <a:extLst>
                  <a:ext uri="{FF2B5EF4-FFF2-40B4-BE49-F238E27FC236}">
                    <a16:creationId xmlns:a16="http://schemas.microsoft.com/office/drawing/2014/main" id="{225900C7-653E-C942-A747-2A051D18B92A}"/>
                  </a:ext>
                </a:extLst>
              </p:cNvPr>
              <p:cNvGrpSpPr/>
              <p:nvPr/>
            </p:nvGrpSpPr>
            <p:grpSpPr>
              <a:xfrm>
                <a:off x="7201325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6" name="Straight Connector 80">
                  <a:extLst>
                    <a:ext uri="{FF2B5EF4-FFF2-40B4-BE49-F238E27FC236}">
                      <a16:creationId xmlns:a16="http://schemas.microsoft.com/office/drawing/2014/main" id="{4EC48F77-DE97-F848-90FE-9B11A207E413}"/>
                    </a:ext>
                  </a:extLst>
                </p:cNvPr>
                <p:cNvCxnSpPr>
                  <a:cxnSpLocks/>
                  <a:stCxn id="37" idx="7"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FEB83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81">
                  <a:extLst>
                    <a:ext uri="{FF2B5EF4-FFF2-40B4-BE49-F238E27FC236}">
                      <a16:creationId xmlns:a16="http://schemas.microsoft.com/office/drawing/2014/main" id="{8ED809D8-DC50-424B-8FC0-378ACD3FE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FEB834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77">
                <a:extLst>
                  <a:ext uri="{FF2B5EF4-FFF2-40B4-BE49-F238E27FC236}">
                    <a16:creationId xmlns:a16="http://schemas.microsoft.com/office/drawing/2014/main" id="{103EA5DA-312E-4143-82E9-924D91078CFB}"/>
                  </a:ext>
                </a:extLst>
              </p:cNvPr>
              <p:cNvGrpSpPr/>
              <p:nvPr/>
            </p:nvGrpSpPr>
            <p:grpSpPr>
              <a:xfrm flipH="1">
                <a:off x="3501728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4" name="Straight Connector 78">
                  <a:extLst>
                    <a:ext uri="{FF2B5EF4-FFF2-40B4-BE49-F238E27FC236}">
                      <a16:creationId xmlns:a16="http://schemas.microsoft.com/office/drawing/2014/main" id="{E34A0116-A1AE-D145-8E2C-634A661F1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79">
                  <a:extLst>
                    <a:ext uri="{FF2B5EF4-FFF2-40B4-BE49-F238E27FC236}">
                      <a16:creationId xmlns:a16="http://schemas.microsoft.com/office/drawing/2014/main" id="{33D82BEB-6C77-0C4F-AD9D-FCBB6F5A8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7">
              <a:extLst>
                <a:ext uri="{FF2B5EF4-FFF2-40B4-BE49-F238E27FC236}">
                  <a16:creationId xmlns:a16="http://schemas.microsoft.com/office/drawing/2014/main" id="{B72EF259-4492-1043-BC45-5E59B2B24B4F}"/>
                </a:ext>
              </a:extLst>
            </p:cNvPr>
            <p:cNvGrpSpPr/>
            <p:nvPr/>
          </p:nvGrpSpPr>
          <p:grpSpPr>
            <a:xfrm flipV="1">
              <a:off x="3950370" y="5382156"/>
              <a:ext cx="4287558" cy="313379"/>
              <a:chOff x="3501728" y="1087969"/>
              <a:chExt cx="5192981" cy="577081"/>
            </a:xfrm>
          </p:grpSpPr>
          <p:grpSp>
            <p:nvGrpSpPr>
              <p:cNvPr id="16" name="Group 70">
                <a:extLst>
                  <a:ext uri="{FF2B5EF4-FFF2-40B4-BE49-F238E27FC236}">
                    <a16:creationId xmlns:a16="http://schemas.microsoft.com/office/drawing/2014/main" id="{D037CDFE-3A2C-294C-8726-C3A1A3B200DD}"/>
                  </a:ext>
                </a:extLst>
              </p:cNvPr>
              <p:cNvGrpSpPr/>
              <p:nvPr/>
            </p:nvGrpSpPr>
            <p:grpSpPr>
              <a:xfrm>
                <a:off x="7201325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20" name="Straight Connector 74">
                  <a:extLst>
                    <a:ext uri="{FF2B5EF4-FFF2-40B4-BE49-F238E27FC236}">
                      <a16:creationId xmlns:a16="http://schemas.microsoft.com/office/drawing/2014/main" id="{408E5E46-BAB5-DB40-9262-E56A7AC9A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00879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75">
                  <a:extLst>
                    <a:ext uri="{FF2B5EF4-FFF2-40B4-BE49-F238E27FC236}">
                      <a16:creationId xmlns:a16="http://schemas.microsoft.com/office/drawing/2014/main" id="{659458FB-1626-2245-AFCE-9DD47B9FF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008795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71">
                <a:extLst>
                  <a:ext uri="{FF2B5EF4-FFF2-40B4-BE49-F238E27FC236}">
                    <a16:creationId xmlns:a16="http://schemas.microsoft.com/office/drawing/2014/main" id="{27502B7A-8897-B440-AB6A-E7A9FB662048}"/>
                  </a:ext>
                </a:extLst>
              </p:cNvPr>
              <p:cNvGrpSpPr/>
              <p:nvPr/>
            </p:nvGrpSpPr>
            <p:grpSpPr>
              <a:xfrm flipH="1">
                <a:off x="3501728" y="1087969"/>
                <a:ext cx="1493384" cy="577081"/>
                <a:chOff x="7201325" y="1087969"/>
                <a:chExt cx="1493384" cy="577081"/>
              </a:xfrm>
            </p:grpSpPr>
            <p:cxnSp>
              <p:nvCxnSpPr>
                <p:cNvPr id="18" name="Straight Connector 72">
                  <a:extLst>
                    <a:ext uri="{FF2B5EF4-FFF2-40B4-BE49-F238E27FC236}">
                      <a16:creationId xmlns:a16="http://schemas.microsoft.com/office/drawing/2014/main" id="{23E6917F-A586-8C45-A77B-8386AAABA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1325" y="1087970"/>
                  <a:ext cx="503523" cy="577080"/>
                </a:xfrm>
                <a:prstGeom prst="line">
                  <a:avLst/>
                </a:prstGeom>
                <a:ln w="19050">
                  <a:solidFill>
                    <a:srgbClr val="01B5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73">
                  <a:extLst>
                    <a:ext uri="{FF2B5EF4-FFF2-40B4-BE49-F238E27FC236}">
                      <a16:creationId xmlns:a16="http://schemas.microsoft.com/office/drawing/2014/main" id="{E69217C4-9D8D-744E-AE98-3B4C8D4F3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8869" y="1087969"/>
                  <a:ext cx="1005840" cy="1"/>
                </a:xfrm>
                <a:prstGeom prst="line">
                  <a:avLst/>
                </a:prstGeom>
                <a:ln w="19050">
                  <a:solidFill>
                    <a:srgbClr val="01B59C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68">
              <a:extLst>
                <a:ext uri="{FF2B5EF4-FFF2-40B4-BE49-F238E27FC236}">
                  <a16:creationId xmlns:a16="http://schemas.microsoft.com/office/drawing/2014/main" id="{896DBD89-1612-1E4F-B7AA-4C214502FC2A}"/>
                </a:ext>
              </a:extLst>
            </p:cNvPr>
            <p:cNvCxnSpPr>
              <a:cxnSpLocks/>
            </p:cNvCxnSpPr>
            <p:nvPr/>
          </p:nvCxnSpPr>
          <p:spPr>
            <a:xfrm>
              <a:off x="3549270" y="3957676"/>
              <a:ext cx="830467" cy="1"/>
            </a:xfrm>
            <a:prstGeom prst="line">
              <a:avLst/>
            </a:prstGeom>
            <a:ln w="19050">
              <a:solidFill>
                <a:srgbClr val="75645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9">
              <a:extLst>
                <a:ext uri="{FF2B5EF4-FFF2-40B4-BE49-F238E27FC236}">
                  <a16:creationId xmlns:a16="http://schemas.microsoft.com/office/drawing/2014/main" id="{9BC9DC8D-087C-534A-BA19-3ABEFCED1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1019" y="3957676"/>
              <a:ext cx="830467" cy="1"/>
            </a:xfrm>
            <a:prstGeom prst="line">
              <a:avLst/>
            </a:prstGeom>
            <a:ln w="19050">
              <a:solidFill>
                <a:srgbClr val="FE3F6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5C2C0003-8DF2-A24E-B3F1-9EEAEB8756C5}"/>
                </a:ext>
              </a:extLst>
            </p:cNvPr>
            <p:cNvSpPr txBox="1"/>
            <p:nvPr/>
          </p:nvSpPr>
          <p:spPr>
            <a:xfrm>
              <a:off x="6567760" y="2550858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extBox 59">
              <a:extLst>
                <a:ext uri="{FF2B5EF4-FFF2-40B4-BE49-F238E27FC236}">
                  <a16:creationId xmlns:a16="http://schemas.microsoft.com/office/drawing/2014/main" id="{8AAED855-9489-0140-A90E-BBA5D8F62EB6}"/>
                </a:ext>
              </a:extLst>
            </p:cNvPr>
            <p:cNvSpPr txBox="1"/>
            <p:nvPr/>
          </p:nvSpPr>
          <p:spPr>
            <a:xfrm>
              <a:off x="7290679" y="3789779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75CA6514-2BB2-2748-8881-3DE32C432178}"/>
                </a:ext>
              </a:extLst>
            </p:cNvPr>
            <p:cNvSpPr txBox="1"/>
            <p:nvPr/>
          </p:nvSpPr>
          <p:spPr>
            <a:xfrm>
              <a:off x="6573003" y="5054317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6BF8B254-F046-D843-8B98-EEBBFB0767E3}"/>
                </a:ext>
              </a:extLst>
            </p:cNvPr>
            <p:cNvSpPr txBox="1"/>
            <p:nvPr/>
          </p:nvSpPr>
          <p:spPr>
            <a:xfrm>
              <a:off x="5140699" y="5054317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TextBox 62">
              <a:extLst>
                <a:ext uri="{FF2B5EF4-FFF2-40B4-BE49-F238E27FC236}">
                  <a16:creationId xmlns:a16="http://schemas.microsoft.com/office/drawing/2014/main" id="{66FB6D14-3D5C-7B44-966E-502A47A2A7DD}"/>
                </a:ext>
              </a:extLst>
            </p:cNvPr>
            <p:cNvSpPr txBox="1"/>
            <p:nvPr/>
          </p:nvSpPr>
          <p:spPr>
            <a:xfrm>
              <a:off x="4428524" y="3786620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5" name="TextBox 63">
              <a:extLst>
                <a:ext uri="{FF2B5EF4-FFF2-40B4-BE49-F238E27FC236}">
                  <a16:creationId xmlns:a16="http://schemas.microsoft.com/office/drawing/2014/main" id="{27D7809E-320C-F24E-BC5E-8B0D01941041}"/>
                </a:ext>
              </a:extLst>
            </p:cNvPr>
            <p:cNvSpPr txBox="1"/>
            <p:nvPr/>
          </p:nvSpPr>
          <p:spPr>
            <a:xfrm>
              <a:off x="5140699" y="2545616"/>
              <a:ext cx="473897" cy="385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49" name="文本框 7">
            <a:extLst>
              <a:ext uri="{FF2B5EF4-FFF2-40B4-BE49-F238E27FC236}">
                <a16:creationId xmlns:a16="http://schemas.microsoft.com/office/drawing/2014/main" id="{D88D05DE-E551-544D-B3B0-882CE6DE625F}"/>
              </a:ext>
            </a:extLst>
          </p:cNvPr>
          <p:cNvSpPr txBox="1"/>
          <p:nvPr/>
        </p:nvSpPr>
        <p:spPr bwMode="auto">
          <a:xfrm>
            <a:off x="798875" y="1842771"/>
            <a:ext cx="31422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Кіноіндустрія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00E76A-4453-E0E1-5069-6328D71D1C0E}"/>
              </a:ext>
            </a:extLst>
          </p:cNvPr>
          <p:cNvSpPr txBox="1">
            <a:spLocks/>
          </p:cNvSpPr>
          <p:nvPr/>
        </p:nvSpPr>
        <p:spPr>
          <a:xfrm>
            <a:off x="753579" y="561800"/>
            <a:ext cx="10515600" cy="877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atin typeface="Segoe Print" panose="02000600000000000000" pitchFamily="2" charset="0"/>
              </a:rPr>
              <a:t>Використання анімації</a:t>
            </a:r>
            <a:endParaRPr lang="en-UA" sz="4800" b="1" dirty="0">
              <a:latin typeface="Segoe Print" panose="02000600000000000000" pitchFamily="2" charset="0"/>
            </a:endParaRPr>
          </a:p>
        </p:txBody>
      </p:sp>
      <p:sp>
        <p:nvSpPr>
          <p:cNvPr id="64" name="文本框 7">
            <a:extLst>
              <a:ext uri="{FF2B5EF4-FFF2-40B4-BE49-F238E27FC236}">
                <a16:creationId xmlns:a16="http://schemas.microsoft.com/office/drawing/2014/main" id="{E28240AC-9B35-07F7-5883-97804392F926}"/>
              </a:ext>
            </a:extLst>
          </p:cNvPr>
          <p:cNvSpPr txBox="1"/>
          <p:nvPr/>
        </p:nvSpPr>
        <p:spPr bwMode="auto">
          <a:xfrm>
            <a:off x="460490" y="3670607"/>
            <a:ext cx="31422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Реклама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65" name="文本框 7">
            <a:extLst>
              <a:ext uri="{FF2B5EF4-FFF2-40B4-BE49-F238E27FC236}">
                <a16:creationId xmlns:a16="http://schemas.microsoft.com/office/drawing/2014/main" id="{ABC4648D-B86E-5287-6C0A-DB734A6C9D4D}"/>
              </a:ext>
            </a:extLst>
          </p:cNvPr>
          <p:cNvSpPr txBox="1"/>
          <p:nvPr/>
        </p:nvSpPr>
        <p:spPr bwMode="auto">
          <a:xfrm>
            <a:off x="872239" y="5387843"/>
            <a:ext cx="31422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Ігри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66" name="文本框 7">
            <a:extLst>
              <a:ext uri="{FF2B5EF4-FFF2-40B4-BE49-F238E27FC236}">
                <a16:creationId xmlns:a16="http://schemas.microsoft.com/office/drawing/2014/main" id="{10DCA16E-74AF-6E40-29A3-756C5EFFF110}"/>
              </a:ext>
            </a:extLst>
          </p:cNvPr>
          <p:cNvSpPr txBox="1"/>
          <p:nvPr/>
        </p:nvSpPr>
        <p:spPr bwMode="auto">
          <a:xfrm>
            <a:off x="7693970" y="2044275"/>
            <a:ext cx="31422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Моделювання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67" name="文本框 7">
            <a:extLst>
              <a:ext uri="{FF2B5EF4-FFF2-40B4-BE49-F238E27FC236}">
                <a16:creationId xmlns:a16="http://schemas.microsoft.com/office/drawing/2014/main" id="{B0E6A8EE-A672-CC89-FF3A-3BA27EF5AB9A}"/>
              </a:ext>
            </a:extLst>
          </p:cNvPr>
          <p:cNvSpPr txBox="1"/>
          <p:nvPr/>
        </p:nvSpPr>
        <p:spPr bwMode="auto">
          <a:xfrm>
            <a:off x="8531655" y="3742668"/>
            <a:ext cx="157793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Дизайн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  <p:sp>
        <p:nvSpPr>
          <p:cNvPr id="68" name="文本框 7">
            <a:extLst>
              <a:ext uri="{FF2B5EF4-FFF2-40B4-BE49-F238E27FC236}">
                <a16:creationId xmlns:a16="http://schemas.microsoft.com/office/drawing/2014/main" id="{02DF4C3C-E662-43B9-DE6F-8CABE52A01E6}"/>
              </a:ext>
            </a:extLst>
          </p:cNvPr>
          <p:cNvSpPr txBox="1"/>
          <p:nvPr/>
        </p:nvSpPr>
        <p:spPr bwMode="auto">
          <a:xfrm>
            <a:off x="8206295" y="5360851"/>
            <a:ext cx="135680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sz="2800" b="1" kern="0" dirty="0">
                <a:latin typeface="Segoe Print" panose="02000600000000000000" pitchFamily="2" charset="0"/>
                <a:cs typeface="+mn-ea"/>
                <a:sym typeface="+mn-lt"/>
              </a:rPr>
              <a:t>Наука</a:t>
            </a:r>
            <a:endParaRPr lang="zh-CN" altLang="en-US" sz="2800" b="1" kern="0" dirty="0">
              <a:latin typeface="Segoe Print" panose="020006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933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32D7-F02C-FE9D-2658-4D4E817BC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8C2773DB-EE8A-CF8F-EC5A-46C6B1C9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455"/>
            <a:ext cx="10950388" cy="100190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Segoe Print" panose="02000600000000000000" pitchFamily="2" charset="0"/>
              </a:rPr>
              <a:t>Як </a:t>
            </a:r>
            <a:r>
              <a:rPr lang="ru-RU" sz="4800" b="1" dirty="0" err="1">
                <a:latin typeface="Segoe Print" panose="02000600000000000000" pitchFamily="2" charset="0"/>
              </a:rPr>
              <a:t>створити</a:t>
            </a:r>
            <a:r>
              <a:rPr lang="ru-RU" sz="4800" b="1" dirty="0">
                <a:latin typeface="Segoe Print" panose="02000600000000000000" pitchFamily="2" charset="0"/>
              </a:rPr>
              <a:t> ан</a:t>
            </a:r>
            <a:r>
              <a:rPr lang="uk-UA" sz="4800" b="1" dirty="0" err="1">
                <a:latin typeface="Segoe Print" panose="02000600000000000000" pitchFamily="2" charset="0"/>
              </a:rPr>
              <a:t>імацію</a:t>
            </a:r>
            <a:r>
              <a:rPr lang="en-US" sz="4800" b="1" dirty="0">
                <a:latin typeface="Segoe Print" panose="02000600000000000000" pitchFamily="2" charset="0"/>
              </a:rPr>
              <a:t> </a:t>
            </a:r>
            <a:r>
              <a:rPr lang="ru-RU" sz="4800" b="1" dirty="0">
                <a:latin typeface="Segoe Print" panose="02000600000000000000" pitchFamily="2" charset="0"/>
              </a:rPr>
              <a:t>з </a:t>
            </a:r>
            <a:r>
              <a:rPr lang="uk-UA" sz="4800" b="1" dirty="0">
                <a:latin typeface="Segoe Print" panose="02000600000000000000" pitchFamily="2" charset="0"/>
              </a:rPr>
              <a:t>С</a:t>
            </a:r>
            <a:r>
              <a:rPr lang="en-US" sz="4800" b="1" dirty="0" err="1">
                <a:latin typeface="Segoe Print" panose="02000600000000000000" pitchFamily="2" charset="0"/>
              </a:rPr>
              <a:t>odey</a:t>
            </a:r>
            <a:r>
              <a:rPr lang="uk-UA" sz="4800" b="1" dirty="0">
                <a:latin typeface="Segoe Print" panose="02000600000000000000" pitchFamily="2" charset="0"/>
              </a:rPr>
              <a:t>?</a:t>
            </a:r>
            <a:endParaRPr lang="en-UA" sz="4800" b="1" dirty="0">
              <a:latin typeface="Segoe Print" panose="020006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0683CB-F6D0-CAF4-6336-5CB1DD1A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1260575"/>
            <a:ext cx="7348163" cy="51888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48DED4-4B45-9F5F-FBFB-1205AFFF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8096"/>
            <a:ext cx="11082653" cy="35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5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3E60"/>
      </a:accent1>
      <a:accent2>
        <a:srgbClr val="4951E3"/>
      </a:accent2>
      <a:accent3>
        <a:srgbClr val="FDB833"/>
      </a:accent3>
      <a:accent4>
        <a:srgbClr val="00B59D"/>
      </a:accent4>
      <a:accent5>
        <a:srgbClr val="74645B"/>
      </a:accent5>
      <a:accent6>
        <a:srgbClr val="00879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190</Words>
  <Application>Microsoft Office PowerPoint</Application>
  <PresentationFormat>Широкий екран</PresentationFormat>
  <Paragraphs>55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Office Theme</vt:lpstr>
      <vt:lpstr>Анімація з  Codey Rocky</vt:lpstr>
      <vt:lpstr>Що таке анімація?</vt:lpstr>
      <vt:lpstr>Історія анімації</vt:lpstr>
      <vt:lpstr>Види анімації</vt:lpstr>
      <vt:lpstr>Комп’ютерна анімація</vt:lpstr>
      <vt:lpstr>Види комп’ютерної анімації</vt:lpstr>
      <vt:lpstr>Покадрова анімація</vt:lpstr>
      <vt:lpstr>Презентація PowerPoint</vt:lpstr>
      <vt:lpstr>Як створити анімацію з Сodey?</vt:lpstr>
      <vt:lpstr>Дисплей робота: 16 на 8 точок</vt:lpstr>
      <vt:lpstr>Презентація PowerPoint</vt:lpstr>
      <vt:lpstr>ДО РОБОТИ!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10</cp:revision>
  <dcterms:created xsi:type="dcterms:W3CDTF">2023-01-07T09:11:38Z</dcterms:created>
  <dcterms:modified xsi:type="dcterms:W3CDTF">2025-05-15T14:47:09Z</dcterms:modified>
</cp:coreProperties>
</file>