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06.04.2025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-15589"/>
            <a:ext cx="9144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236"/>
            <a:ext cx="915274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20" y="4260008"/>
            <a:ext cx="45847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74672"/>
            <a:ext cx="37242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94" y="4353890"/>
            <a:ext cx="2590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43696"/>
            <a:ext cx="1152128" cy="11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254826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03" y="1124744"/>
            <a:ext cx="16247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User\Desktop\окн\Модель доби\Капля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68" y="908719"/>
            <a:ext cx="152229" cy="2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окн\Модель доби\Капля 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32" y="672062"/>
            <a:ext cx="168841" cy="2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User\Desktop\окн\Модель доби\к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61" y="6099036"/>
            <a:ext cx="1401266" cy="5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Desktop\окн\Модель доби\Капля 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64" y="1124745"/>
            <a:ext cx="16300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User\Desktop\окн\Модель доби\Капля 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64" y="1277145"/>
            <a:ext cx="16300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er\Desktop\окн\Модель доби\Калюжа 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95" y="5926068"/>
            <a:ext cx="2316197" cy="8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User\Desktop\окн\Модель доби\Капля 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1036660"/>
            <a:ext cx="144016" cy="2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User\Desktop\окн\Модель доби\Калюжа 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37" y="5612922"/>
            <a:ext cx="3493713" cy="13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0" y="-15589"/>
            <a:ext cx="9152740" cy="6873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2" descr="C:\Users\User\Desktop\окн\Модель доби\з – копія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06" y="1120456"/>
            <a:ext cx="1143509" cy="12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C:\Users\User\Desktop\окн\Модель доби\Зірка 3pn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45941"/>
            <a:ext cx="1569882" cy="8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C:\Users\User\Desktop\окн\Модель доби\Зірка 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22" y="2009273"/>
            <a:ext cx="1338925" cy="6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:\Users\User\Desktop\окн\Модель доби\Місяць 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05" y="652242"/>
            <a:ext cx="1683903" cy="94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User\Desktop\окн\Модель доби\Зірка 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45" y="3530742"/>
            <a:ext cx="2884100" cy="14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User\Desktop\окн\Модель доби\Зірка 3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57" y="-106848"/>
            <a:ext cx="2445525" cy="13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User\Desktop\окн\Модель доби\Зірка 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81" y="3574643"/>
            <a:ext cx="1275978" cy="13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740" y="0"/>
            <a:ext cx="913526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5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2601E-6 L 0.09497 -0.17387 C 0.11424 -0.21133 0.1474 -0.2615 0.1849 -0.31144 C 0.22778 -0.36716 0.2632 -0.4104 0.29202 -0.43537 L 0.42257 -0.56485 " pathEditMode="relative" rAng="-2705198" ptsTypes="FffFF">
                                      <p:cBhvr>
                                        <p:cTn id="12" dur="9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-29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5434E-6 L -0.54097 -0.00532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9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4834 L -0.00173 0.74925 " pathEditMode="relative" rAng="0" ptsTypes="AA">
                                      <p:cBhvr>
                                        <p:cTn id="24" dur="2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9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2302E-6 L -0.00139 0.74647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7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1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7837E-6 L -0.00538 0.83113 " pathEditMode="relative" rAng="0" ptsTypes="AA">
                                      <p:cBhvr>
                                        <p:cTn id="44" dur="2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41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7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7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3461E-6 L -0.00694 0.75202 " pathEditMode="relative" rAng="0" ptsTypes="AA">
                                      <p:cBhvr>
                                        <p:cTn id="57" dur="2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7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2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3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3461E-6 L -0.00694 0.7520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7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8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9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4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4724E-6 L -2.5E-6 0.78117 " pathEditMode="relative" rAng="0" ptsTypes="AA">
                                      <p:cBhvr>
                                        <p:cTn id="81" dur="2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9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4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6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13 -0.00093 L -0.96614 -0.0053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-23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6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1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6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1100"/>
                            </p:stCondLst>
                            <p:childTnLst>
                              <p:par>
                                <p:cTn id="10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4 -0.56489 L 0.54965 -0.50752 C 0.57761 -0.49804 0.61198 -0.46912 0.64583 -0.4372 C 0.68524 -0.39973 0.71458 -0.36665 0.73142 -0.33565 L 0.81441 -0.19454 " pathEditMode="relative" rAng="2123992" ptsTypes="FffFF">
                                      <p:cBhvr>
                                        <p:cTn id="110" dur="7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15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81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441 -0.19477 L 0.84462 -0.14111 C 0.85156 -0.12862 0.85937 -0.11034 0.86597 -0.09068 C 0.87361 -0.06778 0.8783 -0.04835 0.88055 -0.03447 L 0.89045 0.03354 " pathEditMode="relative" rAng="3966913" ptsTypes="FffFF">
                                      <p:cBhvr>
                                        <p:cTn id="1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1101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21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1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1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41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11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625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Екран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2" baseType="lpstr">
      <vt:lpstr>Тема Office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22</cp:revision>
  <dcterms:created xsi:type="dcterms:W3CDTF">2010-02-23T11:30:32Z</dcterms:created>
  <dcterms:modified xsi:type="dcterms:W3CDTF">2025-04-06T11:49:36Z</dcterms:modified>
</cp:coreProperties>
</file>